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handoutMasterIdLst>
    <p:handoutMasterId r:id="rId17"/>
  </p:handoutMasterIdLst>
  <p:sldIdLst>
    <p:sldId id="263" r:id="rId5"/>
    <p:sldId id="264" r:id="rId6"/>
    <p:sldId id="265" r:id="rId7"/>
    <p:sldId id="270" r:id="rId8"/>
    <p:sldId id="271" r:id="rId9"/>
    <p:sldId id="269" r:id="rId10"/>
    <p:sldId id="274" r:id="rId11"/>
    <p:sldId id="273" r:id="rId12"/>
    <p:sldId id="272" r:id="rId13"/>
    <p:sldId id="276" r:id="rId14"/>
    <p:sldId id="277" r:id="rId15"/>
    <p:sldId id="268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CADF"/>
    <a:srgbClr val="2590A3"/>
    <a:srgbClr val="1084C6"/>
    <a:srgbClr val="6DB3E4"/>
    <a:srgbClr val="2D326E"/>
    <a:srgbClr val="93C5DA"/>
    <a:srgbClr val="99CCCC"/>
    <a:srgbClr val="99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7827E4-4ED0-47C2-875F-D88501B109A6}" v="243" dt="2019-06-04T18:25:08.8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466" autoAdjust="0"/>
    <p:restoredTop sz="94703" autoAdjust="0"/>
  </p:normalViewPr>
  <p:slideViewPr>
    <p:cSldViewPr snapToObjects="1">
      <p:cViewPr varScale="1">
        <p:scale>
          <a:sx n="115" d="100"/>
          <a:sy n="115" d="100"/>
        </p:scale>
        <p:origin x="480" y="63"/>
      </p:cViewPr>
      <p:guideLst>
        <p:guide orient="horz" pos="161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lph Eckhard" userId="9b0f3c94-7df8-4757-837c-712a118d206a" providerId="ADAL" clId="{417827E4-4ED0-47C2-875F-D88501B109A6}"/>
    <pc:docChg chg="undo redo custSel mod addSld delSld modSld sldOrd">
      <pc:chgData name="Ralph Eckhard" userId="9b0f3c94-7df8-4757-837c-712a118d206a" providerId="ADAL" clId="{417827E4-4ED0-47C2-875F-D88501B109A6}" dt="2019-06-04T18:25:08.871" v="1073"/>
      <pc:docMkLst>
        <pc:docMk/>
      </pc:docMkLst>
      <pc:sldChg chg="modSp">
        <pc:chgData name="Ralph Eckhard" userId="9b0f3c94-7df8-4757-837c-712a118d206a" providerId="ADAL" clId="{417827E4-4ED0-47C2-875F-D88501B109A6}" dt="2019-05-30T12:24:09.685" v="323" actId="20577"/>
        <pc:sldMkLst>
          <pc:docMk/>
          <pc:sldMk cId="84352743" sldId="263"/>
        </pc:sldMkLst>
        <pc:spChg chg="mod">
          <ac:chgData name="Ralph Eckhard" userId="9b0f3c94-7df8-4757-837c-712a118d206a" providerId="ADAL" clId="{417827E4-4ED0-47C2-875F-D88501B109A6}" dt="2019-05-30T12:24:09.685" v="323" actId="20577"/>
          <ac:spMkLst>
            <pc:docMk/>
            <pc:sldMk cId="84352743" sldId="263"/>
            <ac:spMk id="4" creationId="{F963355B-0A58-4347-AF19-FF8AE1D230F7}"/>
          </ac:spMkLst>
        </pc:spChg>
        <pc:spChg chg="mod">
          <ac:chgData name="Ralph Eckhard" userId="9b0f3c94-7df8-4757-837c-712a118d206a" providerId="ADAL" clId="{417827E4-4ED0-47C2-875F-D88501B109A6}" dt="2019-05-14T08:09:16.167" v="49" actId="20577"/>
          <ac:spMkLst>
            <pc:docMk/>
            <pc:sldMk cId="84352743" sldId="263"/>
            <ac:spMk id="5" creationId="{8F16AF34-90A6-434A-A8AF-ABAE5CFEDBD4}"/>
          </ac:spMkLst>
        </pc:spChg>
      </pc:sldChg>
      <pc:sldChg chg="addSp delSp modSp mod setBg setClrOvrMap">
        <pc:chgData name="Ralph Eckhard" userId="9b0f3c94-7df8-4757-837c-712a118d206a" providerId="ADAL" clId="{417827E4-4ED0-47C2-875F-D88501B109A6}" dt="2019-05-30T12:51:59.926" v="640" actId="26606"/>
        <pc:sldMkLst>
          <pc:docMk/>
          <pc:sldMk cId="1186591732" sldId="264"/>
        </pc:sldMkLst>
        <pc:spChg chg="add del">
          <ac:chgData name="Ralph Eckhard" userId="9b0f3c94-7df8-4757-837c-712a118d206a" providerId="ADAL" clId="{417827E4-4ED0-47C2-875F-D88501B109A6}" dt="2019-05-30T12:32:08.979" v="402"/>
          <ac:spMkLst>
            <pc:docMk/>
            <pc:sldMk cId="1186591732" sldId="264"/>
            <ac:spMk id="4" creationId="{259C56AC-F619-4A6F-83E4-201A2AA3F989}"/>
          </ac:spMkLst>
        </pc:spChg>
        <pc:spChg chg="mod">
          <ac:chgData name="Ralph Eckhard" userId="9b0f3c94-7df8-4757-837c-712a118d206a" providerId="ADAL" clId="{417827E4-4ED0-47C2-875F-D88501B109A6}" dt="2019-05-30T12:51:59.926" v="640" actId="26606"/>
          <ac:spMkLst>
            <pc:docMk/>
            <pc:sldMk cId="1186591732" sldId="264"/>
            <ac:spMk id="5" creationId="{75E25E0B-FA0D-C646-A0D3-22991CC9550C}"/>
          </ac:spMkLst>
        </pc:spChg>
        <pc:spChg chg="mod">
          <ac:chgData name="Ralph Eckhard" userId="9b0f3c94-7df8-4757-837c-712a118d206a" providerId="ADAL" clId="{417827E4-4ED0-47C2-875F-D88501B109A6}" dt="2019-05-30T12:51:59.926" v="640" actId="26606"/>
          <ac:spMkLst>
            <pc:docMk/>
            <pc:sldMk cId="1186591732" sldId="264"/>
            <ac:spMk id="6" creationId="{89554A4B-C3A2-8449-BCA1-B9BD74D28690}"/>
          </ac:spMkLst>
        </pc:spChg>
        <pc:spChg chg="del">
          <ac:chgData name="Ralph Eckhard" userId="9b0f3c94-7df8-4757-837c-712a118d206a" providerId="ADAL" clId="{417827E4-4ED0-47C2-875F-D88501B109A6}" dt="2019-05-30T12:25:00.981" v="324"/>
          <ac:spMkLst>
            <pc:docMk/>
            <pc:sldMk cId="1186591732" sldId="264"/>
            <ac:spMk id="7" creationId="{4344C0BF-9B71-2443-BCC9-0D6DD5E750DE}"/>
          </ac:spMkLst>
        </pc:spChg>
        <pc:spChg chg="add del">
          <ac:chgData name="Ralph Eckhard" userId="9b0f3c94-7df8-4757-837c-712a118d206a" providerId="ADAL" clId="{417827E4-4ED0-47C2-875F-D88501B109A6}" dt="2019-05-30T12:51:59.926" v="640" actId="26606"/>
          <ac:spMkLst>
            <pc:docMk/>
            <pc:sldMk cId="1186591732" sldId="264"/>
            <ac:spMk id="11" creationId="{EF9B8DF2-C3F5-49A2-94D2-F7B65A0F1F15}"/>
          </ac:spMkLst>
        </pc:spChg>
        <pc:picChg chg="add mod ord">
          <ac:chgData name="Ralph Eckhard" userId="9b0f3c94-7df8-4757-837c-712a118d206a" providerId="ADAL" clId="{417827E4-4ED0-47C2-875F-D88501B109A6}" dt="2019-05-30T12:51:59.926" v="640" actId="26606"/>
          <ac:picMkLst>
            <pc:docMk/>
            <pc:sldMk cId="1186591732" sldId="264"/>
            <ac:picMk id="3" creationId="{464DD5F9-F670-45FD-9D40-6B5F84F543BB}"/>
          </ac:picMkLst>
        </pc:picChg>
        <pc:picChg chg="add del mod">
          <ac:chgData name="Ralph Eckhard" userId="9b0f3c94-7df8-4757-837c-712a118d206a" providerId="ADAL" clId="{417827E4-4ED0-47C2-875F-D88501B109A6}" dt="2019-05-30T12:32:52.528" v="404" actId="931"/>
          <ac:picMkLst>
            <pc:docMk/>
            <pc:sldMk cId="1186591732" sldId="264"/>
            <ac:picMk id="9" creationId="{A5282C2D-552A-47F5-B97C-3EFE4530ACB9}"/>
          </ac:picMkLst>
        </pc:picChg>
        <pc:picChg chg="add del mod">
          <ac:chgData name="Ralph Eckhard" userId="9b0f3c94-7df8-4757-837c-712a118d206a" providerId="ADAL" clId="{417827E4-4ED0-47C2-875F-D88501B109A6}" dt="2019-05-30T12:33:23.315" v="410" actId="478"/>
          <ac:picMkLst>
            <pc:docMk/>
            <pc:sldMk cId="1186591732" sldId="264"/>
            <ac:picMk id="12" creationId="{16CF368F-EF4C-41C6-8104-9F136E5A8B40}"/>
          </ac:picMkLst>
        </pc:picChg>
        <pc:picChg chg="add mod ord">
          <ac:chgData name="Ralph Eckhard" userId="9b0f3c94-7df8-4757-837c-712a118d206a" providerId="ADAL" clId="{417827E4-4ED0-47C2-875F-D88501B109A6}" dt="2019-05-30T12:51:59.926" v="640" actId="26606"/>
          <ac:picMkLst>
            <pc:docMk/>
            <pc:sldMk cId="1186591732" sldId="264"/>
            <ac:picMk id="14" creationId="{80EDBCFA-1115-4024-9C3F-03F8F797D820}"/>
          </ac:picMkLst>
        </pc:picChg>
        <pc:picChg chg="add del">
          <ac:chgData name="Ralph Eckhard" userId="9b0f3c94-7df8-4757-837c-712a118d206a" providerId="ADAL" clId="{417827E4-4ED0-47C2-875F-D88501B109A6}" dt="2019-05-30T12:51:59.926" v="640" actId="26606"/>
          <ac:picMkLst>
            <pc:docMk/>
            <pc:sldMk cId="1186591732" sldId="264"/>
            <ac:picMk id="19" creationId="{22901FED-4FC9-4ED5-8123-C98BCD1616BA}"/>
          </ac:picMkLst>
        </pc:picChg>
      </pc:sldChg>
      <pc:sldChg chg="addSp delSp modSp modTransition">
        <pc:chgData name="Ralph Eckhard" userId="9b0f3c94-7df8-4757-837c-712a118d206a" providerId="ADAL" clId="{417827E4-4ED0-47C2-875F-D88501B109A6}" dt="2019-05-31T12:09:55.196" v="648"/>
        <pc:sldMkLst>
          <pc:docMk/>
          <pc:sldMk cId="1595667430" sldId="265"/>
        </pc:sldMkLst>
        <pc:spChg chg="del">
          <ac:chgData name="Ralph Eckhard" userId="9b0f3c94-7df8-4757-837c-712a118d206a" providerId="ADAL" clId="{417827E4-4ED0-47C2-875F-D88501B109A6}" dt="2019-05-14T08:10:16.597" v="51" actId="478"/>
          <ac:spMkLst>
            <pc:docMk/>
            <pc:sldMk cId="1595667430" sldId="265"/>
            <ac:spMk id="6" creationId="{27A83362-BBC7-FC4F-BA95-A5A531E0EB0D}"/>
          </ac:spMkLst>
        </pc:spChg>
        <pc:spChg chg="del">
          <ac:chgData name="Ralph Eckhard" userId="9b0f3c94-7df8-4757-837c-712a118d206a" providerId="ADAL" clId="{417827E4-4ED0-47C2-875F-D88501B109A6}" dt="2019-05-14T08:10:16.597" v="51" actId="478"/>
          <ac:spMkLst>
            <pc:docMk/>
            <pc:sldMk cId="1595667430" sldId="265"/>
            <ac:spMk id="7" creationId="{B11A47D5-F327-BD4E-98F4-5546E2C667AA}"/>
          </ac:spMkLst>
        </pc:spChg>
        <pc:picChg chg="add mod">
          <ac:chgData name="Ralph Eckhard" userId="9b0f3c94-7df8-4757-837c-712a118d206a" providerId="ADAL" clId="{417827E4-4ED0-47C2-875F-D88501B109A6}" dt="2019-05-31T12:09:55.196" v="648"/>
          <ac:picMkLst>
            <pc:docMk/>
            <pc:sldMk cId="1595667430" sldId="265"/>
            <ac:picMk id="3" creationId="{76485F91-0AA9-46FC-85D4-5CE266E51D6F}"/>
          </ac:picMkLst>
        </pc:picChg>
        <pc:picChg chg="add mod">
          <ac:chgData name="Ralph Eckhard" userId="9b0f3c94-7df8-4757-837c-712a118d206a" providerId="ADAL" clId="{417827E4-4ED0-47C2-875F-D88501B109A6}" dt="2019-05-14T08:10:42.782" v="56" actId="1076"/>
          <ac:picMkLst>
            <pc:docMk/>
            <pc:sldMk cId="1595667430" sldId="265"/>
            <ac:picMk id="4" creationId="{FA58BC1B-E06D-4B74-B911-14C701446457}"/>
          </ac:picMkLst>
        </pc:picChg>
      </pc:sldChg>
      <pc:sldChg chg="del">
        <pc:chgData name="Ralph Eckhard" userId="9b0f3c94-7df8-4757-837c-712a118d206a" providerId="ADAL" clId="{417827E4-4ED0-47C2-875F-D88501B109A6}" dt="2019-06-04T18:24:58.704" v="1070" actId="2696"/>
        <pc:sldMkLst>
          <pc:docMk/>
          <pc:sldMk cId="760833162" sldId="266"/>
        </pc:sldMkLst>
      </pc:sldChg>
      <pc:sldChg chg="del">
        <pc:chgData name="Ralph Eckhard" userId="9b0f3c94-7df8-4757-837c-712a118d206a" providerId="ADAL" clId="{417827E4-4ED0-47C2-875F-D88501B109A6}" dt="2019-06-04T18:24:58.738" v="1071" actId="2696"/>
        <pc:sldMkLst>
          <pc:docMk/>
          <pc:sldMk cId="591527121" sldId="267"/>
        </pc:sldMkLst>
      </pc:sldChg>
      <pc:sldChg chg="modSp ord">
        <pc:chgData name="Ralph Eckhard" userId="9b0f3c94-7df8-4757-837c-712a118d206a" providerId="ADAL" clId="{417827E4-4ED0-47C2-875F-D88501B109A6}" dt="2019-05-30T12:50:17.015" v="638" actId="20577"/>
        <pc:sldMkLst>
          <pc:docMk/>
          <pc:sldMk cId="264215786" sldId="268"/>
        </pc:sldMkLst>
        <pc:spChg chg="mod">
          <ac:chgData name="Ralph Eckhard" userId="9b0f3c94-7df8-4757-837c-712a118d206a" providerId="ADAL" clId="{417827E4-4ED0-47C2-875F-D88501B109A6}" dt="2019-05-30T12:45:37.604" v="637" actId="20577"/>
          <ac:spMkLst>
            <pc:docMk/>
            <pc:sldMk cId="264215786" sldId="268"/>
            <ac:spMk id="5" creationId="{A29F2995-DF91-A841-BFF6-CB30506D42AA}"/>
          </ac:spMkLst>
        </pc:spChg>
        <pc:spChg chg="mod">
          <ac:chgData name="Ralph Eckhard" userId="9b0f3c94-7df8-4757-837c-712a118d206a" providerId="ADAL" clId="{417827E4-4ED0-47C2-875F-D88501B109A6}" dt="2019-05-30T12:50:17.015" v="638" actId="20577"/>
          <ac:spMkLst>
            <pc:docMk/>
            <pc:sldMk cId="264215786" sldId="268"/>
            <ac:spMk id="6" creationId="{BA65602C-3D09-AB4D-8C71-3EAC005CA3A0}"/>
          </ac:spMkLst>
        </pc:spChg>
        <pc:spChg chg="mod">
          <ac:chgData name="Ralph Eckhard" userId="9b0f3c94-7df8-4757-837c-712a118d206a" providerId="ADAL" clId="{417827E4-4ED0-47C2-875F-D88501B109A6}" dt="2019-05-30T12:45:21.752" v="609"/>
          <ac:spMkLst>
            <pc:docMk/>
            <pc:sldMk cId="264215786" sldId="268"/>
            <ac:spMk id="7" creationId="{FB88DE09-4BFE-434F-837E-1007E26420FF}"/>
          </ac:spMkLst>
        </pc:spChg>
      </pc:sldChg>
      <pc:sldChg chg="addSp delSp modSp add modAnim">
        <pc:chgData name="Ralph Eckhard" userId="9b0f3c94-7df8-4757-837c-712a118d206a" providerId="ADAL" clId="{417827E4-4ED0-47C2-875F-D88501B109A6}" dt="2019-05-31T12:10:34.814" v="656"/>
        <pc:sldMkLst>
          <pc:docMk/>
          <pc:sldMk cId="2614249480" sldId="269"/>
        </pc:sldMkLst>
        <pc:spChg chg="del">
          <ac:chgData name="Ralph Eckhard" userId="9b0f3c94-7df8-4757-837c-712a118d206a" providerId="ADAL" clId="{417827E4-4ED0-47C2-875F-D88501B109A6}" dt="2019-05-14T08:10:57.611" v="57" actId="478"/>
          <ac:spMkLst>
            <pc:docMk/>
            <pc:sldMk cId="2614249480" sldId="269"/>
            <ac:spMk id="2" creationId="{707D32CE-4524-4D06-97DC-CD08554FFE18}"/>
          </ac:spMkLst>
        </pc:spChg>
        <pc:spChg chg="del">
          <ac:chgData name="Ralph Eckhard" userId="9b0f3c94-7df8-4757-837c-712a118d206a" providerId="ADAL" clId="{417827E4-4ED0-47C2-875F-D88501B109A6}" dt="2019-05-14T08:11:02.241" v="58" actId="478"/>
          <ac:spMkLst>
            <pc:docMk/>
            <pc:sldMk cId="2614249480" sldId="269"/>
            <ac:spMk id="3" creationId="{2A8B7269-FD09-47AE-9315-743757FE7A86}"/>
          </ac:spMkLst>
        </pc:spChg>
        <pc:spChg chg="add mod">
          <ac:chgData name="Ralph Eckhard" userId="9b0f3c94-7df8-4757-837c-712a118d206a" providerId="ADAL" clId="{417827E4-4ED0-47C2-875F-D88501B109A6}" dt="2019-05-14T08:18:58.926" v="192" actId="1037"/>
          <ac:spMkLst>
            <pc:docMk/>
            <pc:sldMk cId="2614249480" sldId="269"/>
            <ac:spMk id="4" creationId="{B56F93FC-7D53-4F1E-A0DA-41608EF2665A}"/>
          </ac:spMkLst>
        </pc:spChg>
        <pc:spChg chg="add mod">
          <ac:chgData name="Ralph Eckhard" userId="9b0f3c94-7df8-4757-837c-712a118d206a" providerId="ADAL" clId="{417827E4-4ED0-47C2-875F-D88501B109A6}" dt="2019-05-14T08:18:58.926" v="192" actId="1037"/>
          <ac:spMkLst>
            <pc:docMk/>
            <pc:sldMk cId="2614249480" sldId="269"/>
            <ac:spMk id="5" creationId="{D83329D5-A4CF-4B85-B418-6E6AC801744A}"/>
          </ac:spMkLst>
        </pc:spChg>
        <pc:spChg chg="add mod">
          <ac:chgData name="Ralph Eckhard" userId="9b0f3c94-7df8-4757-837c-712a118d206a" providerId="ADAL" clId="{417827E4-4ED0-47C2-875F-D88501B109A6}" dt="2019-05-14T08:19:05.651" v="193" actId="1076"/>
          <ac:spMkLst>
            <pc:docMk/>
            <pc:sldMk cId="2614249480" sldId="269"/>
            <ac:spMk id="6" creationId="{BC6FA0F7-4376-4178-8A43-FA2848DA85B9}"/>
          </ac:spMkLst>
        </pc:spChg>
        <pc:spChg chg="add mod">
          <ac:chgData name="Ralph Eckhard" userId="9b0f3c94-7df8-4757-837c-712a118d206a" providerId="ADAL" clId="{417827E4-4ED0-47C2-875F-D88501B109A6}" dt="2019-05-14T08:18:58.926" v="192" actId="1037"/>
          <ac:spMkLst>
            <pc:docMk/>
            <pc:sldMk cId="2614249480" sldId="269"/>
            <ac:spMk id="7" creationId="{B200ECC1-C7C6-4186-A21C-B410F1A2FF95}"/>
          </ac:spMkLst>
        </pc:spChg>
        <pc:spChg chg="add mod">
          <ac:chgData name="Ralph Eckhard" userId="9b0f3c94-7df8-4757-837c-712a118d206a" providerId="ADAL" clId="{417827E4-4ED0-47C2-875F-D88501B109A6}" dt="2019-05-14T08:18:58.926" v="192" actId="1037"/>
          <ac:spMkLst>
            <pc:docMk/>
            <pc:sldMk cId="2614249480" sldId="269"/>
            <ac:spMk id="8" creationId="{B01890A6-CC4A-4B82-A7F9-CB46DFD59317}"/>
          </ac:spMkLst>
        </pc:spChg>
        <pc:spChg chg="add mod">
          <ac:chgData name="Ralph Eckhard" userId="9b0f3c94-7df8-4757-837c-712a118d206a" providerId="ADAL" clId="{417827E4-4ED0-47C2-875F-D88501B109A6}" dt="2019-05-14T08:18:58.926" v="192" actId="1037"/>
          <ac:spMkLst>
            <pc:docMk/>
            <pc:sldMk cId="2614249480" sldId="269"/>
            <ac:spMk id="9" creationId="{11F83649-C909-49F6-A436-3EE055034A0D}"/>
          </ac:spMkLst>
        </pc:spChg>
        <pc:spChg chg="add mod">
          <ac:chgData name="Ralph Eckhard" userId="9b0f3c94-7df8-4757-837c-712a118d206a" providerId="ADAL" clId="{417827E4-4ED0-47C2-875F-D88501B109A6}" dt="2019-05-14T08:19:15.850" v="197" actId="1037"/>
          <ac:spMkLst>
            <pc:docMk/>
            <pc:sldMk cId="2614249480" sldId="269"/>
            <ac:spMk id="10" creationId="{C0E723AA-F823-4F47-886E-0E50BC248C60}"/>
          </ac:spMkLst>
        </pc:spChg>
        <pc:picChg chg="add del">
          <ac:chgData name="Ralph Eckhard" userId="9b0f3c94-7df8-4757-837c-712a118d206a" providerId="ADAL" clId="{417827E4-4ED0-47C2-875F-D88501B109A6}" dt="2019-05-31T12:10:11.193" v="651" actId="478"/>
          <ac:picMkLst>
            <pc:docMk/>
            <pc:sldMk cId="2614249480" sldId="269"/>
            <ac:picMk id="11" creationId="{E8769E77-7E4A-416E-B07D-EF979371324D}"/>
          </ac:picMkLst>
        </pc:picChg>
        <pc:picChg chg="add">
          <ac:chgData name="Ralph Eckhard" userId="9b0f3c94-7df8-4757-837c-712a118d206a" providerId="ADAL" clId="{417827E4-4ED0-47C2-875F-D88501B109A6}" dt="2019-05-31T12:10:34.814" v="656"/>
          <ac:picMkLst>
            <pc:docMk/>
            <pc:sldMk cId="2614249480" sldId="269"/>
            <ac:picMk id="12" creationId="{6EC9A915-48BD-4DAF-BEC5-DA48760D5E43}"/>
          </ac:picMkLst>
        </pc:picChg>
      </pc:sldChg>
      <pc:sldChg chg="addSp delSp modSp add mod modTransition setBg">
        <pc:chgData name="Ralph Eckhard" userId="9b0f3c94-7df8-4757-837c-712a118d206a" providerId="ADAL" clId="{417827E4-4ED0-47C2-875F-D88501B109A6}" dt="2019-05-31T12:10:30.260" v="654"/>
        <pc:sldMkLst>
          <pc:docMk/>
          <pc:sldMk cId="278893062" sldId="270"/>
        </pc:sldMkLst>
        <pc:spChg chg="add mod">
          <ac:chgData name="Ralph Eckhard" userId="9b0f3c94-7df8-4757-837c-712a118d206a" providerId="ADAL" clId="{417827E4-4ED0-47C2-875F-D88501B109A6}" dt="2019-05-14T08:13:31.671" v="119" actId="1076"/>
          <ac:spMkLst>
            <pc:docMk/>
            <pc:sldMk cId="278893062" sldId="270"/>
            <ac:spMk id="2" creationId="{6CCB5B40-C837-4E0F-89D1-102944FC1CA3}"/>
          </ac:spMkLst>
        </pc:spChg>
        <pc:spChg chg="add mod">
          <ac:chgData name="Ralph Eckhard" userId="9b0f3c94-7df8-4757-837c-712a118d206a" providerId="ADAL" clId="{417827E4-4ED0-47C2-875F-D88501B109A6}" dt="2019-05-14T08:13:02.414" v="116" actId="26606"/>
          <ac:spMkLst>
            <pc:docMk/>
            <pc:sldMk cId="278893062" sldId="270"/>
            <ac:spMk id="3" creationId="{0D7B3647-7441-421C-915F-1295F4692341}"/>
          </ac:spMkLst>
        </pc:spChg>
        <pc:spChg chg="add">
          <ac:chgData name="Ralph Eckhard" userId="9b0f3c94-7df8-4757-837c-712a118d206a" providerId="ADAL" clId="{417827E4-4ED0-47C2-875F-D88501B109A6}" dt="2019-05-14T08:13:02.414" v="116" actId="26606"/>
          <ac:spMkLst>
            <pc:docMk/>
            <pc:sldMk cId="278893062" sldId="270"/>
            <ac:spMk id="9" creationId="{C607803A-4E99-444E-94F7-8785CDDF5849}"/>
          </ac:spMkLst>
        </pc:spChg>
        <pc:spChg chg="add">
          <ac:chgData name="Ralph Eckhard" userId="9b0f3c94-7df8-4757-837c-712a118d206a" providerId="ADAL" clId="{417827E4-4ED0-47C2-875F-D88501B109A6}" dt="2019-05-14T08:13:02.414" v="116" actId="26606"/>
          <ac:spMkLst>
            <pc:docMk/>
            <pc:sldMk cId="278893062" sldId="270"/>
            <ac:spMk id="11" creationId="{2989BE6A-C309-418E-8ADD-1616A980570D}"/>
          </ac:spMkLst>
        </pc:spChg>
        <pc:picChg chg="mod ord">
          <ac:chgData name="Ralph Eckhard" userId="9b0f3c94-7df8-4757-837c-712a118d206a" providerId="ADAL" clId="{417827E4-4ED0-47C2-875F-D88501B109A6}" dt="2019-05-14T08:13:02.414" v="116" actId="26606"/>
          <ac:picMkLst>
            <pc:docMk/>
            <pc:sldMk cId="278893062" sldId="270"/>
            <ac:picMk id="4" creationId="{FA58BC1B-E06D-4B74-B911-14C701446457}"/>
          </ac:picMkLst>
        </pc:picChg>
        <pc:picChg chg="add del">
          <ac:chgData name="Ralph Eckhard" userId="9b0f3c94-7df8-4757-837c-712a118d206a" providerId="ADAL" clId="{417827E4-4ED0-47C2-875F-D88501B109A6}" dt="2019-05-31T12:10:06.362" v="649" actId="478"/>
          <ac:picMkLst>
            <pc:docMk/>
            <pc:sldMk cId="278893062" sldId="270"/>
            <ac:picMk id="7" creationId="{EC2D80F1-170F-4686-84F0-A26604983B94}"/>
          </ac:picMkLst>
        </pc:picChg>
        <pc:picChg chg="add">
          <ac:chgData name="Ralph Eckhard" userId="9b0f3c94-7df8-4757-837c-712a118d206a" providerId="ADAL" clId="{417827E4-4ED0-47C2-875F-D88501B109A6}" dt="2019-05-31T12:10:30.260" v="654"/>
          <ac:picMkLst>
            <pc:docMk/>
            <pc:sldMk cId="278893062" sldId="270"/>
            <ac:picMk id="8" creationId="{9ADBE61E-BA1B-45D8-B5A3-ACF03E2560DF}"/>
          </ac:picMkLst>
        </pc:picChg>
      </pc:sldChg>
      <pc:sldChg chg="addSp delSp modSp add modTransition">
        <pc:chgData name="Ralph Eckhard" userId="9b0f3c94-7df8-4757-837c-712a118d206a" providerId="ADAL" clId="{417827E4-4ED0-47C2-875F-D88501B109A6}" dt="2019-05-31T12:10:32.967" v="655"/>
        <pc:sldMkLst>
          <pc:docMk/>
          <pc:sldMk cId="3382227454" sldId="271"/>
        </pc:sldMkLst>
        <pc:spChg chg="mod">
          <ac:chgData name="Ralph Eckhard" userId="9b0f3c94-7df8-4757-837c-712a118d206a" providerId="ADAL" clId="{417827E4-4ED0-47C2-875F-D88501B109A6}" dt="2019-05-14T08:13:42.024" v="121" actId="6549"/>
          <ac:spMkLst>
            <pc:docMk/>
            <pc:sldMk cId="3382227454" sldId="271"/>
            <ac:spMk id="3" creationId="{0D7B3647-7441-421C-915F-1295F4692341}"/>
          </ac:spMkLst>
        </pc:spChg>
        <pc:spChg chg="add mod">
          <ac:chgData name="Ralph Eckhard" userId="9b0f3c94-7df8-4757-837c-712a118d206a" providerId="ADAL" clId="{417827E4-4ED0-47C2-875F-D88501B109A6}" dt="2019-05-14T08:14:31.818" v="134" actId="1076"/>
          <ac:spMkLst>
            <pc:docMk/>
            <pc:sldMk cId="3382227454" sldId="271"/>
            <ac:spMk id="5" creationId="{409AA664-7CBE-41B5-870C-4D5FE6FE71CB}"/>
          </ac:spMkLst>
        </pc:spChg>
        <pc:picChg chg="add del">
          <ac:chgData name="Ralph Eckhard" userId="9b0f3c94-7df8-4757-837c-712a118d206a" providerId="ADAL" clId="{417827E4-4ED0-47C2-875F-D88501B109A6}" dt="2019-05-31T12:10:08.887" v="650" actId="478"/>
          <ac:picMkLst>
            <pc:docMk/>
            <pc:sldMk cId="3382227454" sldId="271"/>
            <ac:picMk id="8" creationId="{3178C6C6-9EEC-4A4E-A5B6-7969B798237B}"/>
          </ac:picMkLst>
        </pc:picChg>
        <pc:picChg chg="add">
          <ac:chgData name="Ralph Eckhard" userId="9b0f3c94-7df8-4757-837c-712a118d206a" providerId="ADAL" clId="{417827E4-4ED0-47C2-875F-D88501B109A6}" dt="2019-05-31T12:10:32.967" v="655"/>
          <ac:picMkLst>
            <pc:docMk/>
            <pc:sldMk cId="3382227454" sldId="271"/>
            <ac:picMk id="10" creationId="{E0059990-E204-43E2-A55C-2857AB90D12A}"/>
          </ac:picMkLst>
        </pc:picChg>
      </pc:sldChg>
      <pc:sldChg chg="addSp delSp modSp add mod setBg">
        <pc:chgData name="Ralph Eckhard" userId="9b0f3c94-7df8-4757-837c-712a118d206a" providerId="ADAL" clId="{417827E4-4ED0-47C2-875F-D88501B109A6}" dt="2019-05-14T08:21:04.195" v="222" actId="962"/>
        <pc:sldMkLst>
          <pc:docMk/>
          <pc:sldMk cId="1425304713" sldId="272"/>
        </pc:sldMkLst>
        <pc:spChg chg="del">
          <ac:chgData name="Ralph Eckhard" userId="9b0f3c94-7df8-4757-837c-712a118d206a" providerId="ADAL" clId="{417827E4-4ED0-47C2-875F-D88501B109A6}" dt="2019-05-14T08:20:50.153" v="216" actId="478"/>
          <ac:spMkLst>
            <pc:docMk/>
            <pc:sldMk cId="1425304713" sldId="272"/>
            <ac:spMk id="2" creationId="{8EB58C8B-A3F0-4B52-BE3B-506D625B4B99}"/>
          </ac:spMkLst>
        </pc:spChg>
        <pc:spChg chg="del">
          <ac:chgData name="Ralph Eckhard" userId="9b0f3c94-7df8-4757-837c-712a118d206a" providerId="ADAL" clId="{417827E4-4ED0-47C2-875F-D88501B109A6}" dt="2019-05-14T08:20:50.153" v="216" actId="478"/>
          <ac:spMkLst>
            <pc:docMk/>
            <pc:sldMk cId="1425304713" sldId="272"/>
            <ac:spMk id="3" creationId="{6F4CF6F3-BAB8-4AFD-9F28-F3069B962BDF}"/>
          </ac:spMkLst>
        </pc:spChg>
        <pc:spChg chg="add">
          <ac:chgData name="Ralph Eckhard" userId="9b0f3c94-7df8-4757-837c-712a118d206a" providerId="ADAL" clId="{417827E4-4ED0-47C2-875F-D88501B109A6}" dt="2019-05-14T08:20:58.005" v="218" actId="26606"/>
          <ac:spMkLst>
            <pc:docMk/>
            <pc:sldMk cId="1425304713" sldId="272"/>
            <ac:spMk id="9" creationId="{32BC26D8-82FB-445E-AA49-62A77D7C1EE0}"/>
          </ac:spMkLst>
        </pc:spChg>
        <pc:spChg chg="add">
          <ac:chgData name="Ralph Eckhard" userId="9b0f3c94-7df8-4757-837c-712a118d206a" providerId="ADAL" clId="{417827E4-4ED0-47C2-875F-D88501B109A6}" dt="2019-05-14T08:20:58.005" v="218" actId="26606"/>
          <ac:spMkLst>
            <pc:docMk/>
            <pc:sldMk cId="1425304713" sldId="272"/>
            <ac:spMk id="11" creationId="{CB44330D-EA18-4254-AA95-EB49948539B8}"/>
          </ac:spMkLst>
        </pc:spChg>
        <pc:picChg chg="add mod">
          <ac:chgData name="Ralph Eckhard" userId="9b0f3c94-7df8-4757-837c-712a118d206a" providerId="ADAL" clId="{417827E4-4ED0-47C2-875F-D88501B109A6}" dt="2019-05-14T08:21:04.195" v="222" actId="962"/>
          <ac:picMkLst>
            <pc:docMk/>
            <pc:sldMk cId="1425304713" sldId="272"/>
            <ac:picMk id="4" creationId="{E068E432-C236-42CE-9053-320F92C396DA}"/>
          </ac:picMkLst>
        </pc:picChg>
      </pc:sldChg>
      <pc:sldChg chg="addSp delSp modSp add modAnim">
        <pc:chgData name="Ralph Eckhard" userId="9b0f3c94-7df8-4757-837c-712a118d206a" providerId="ADAL" clId="{417827E4-4ED0-47C2-875F-D88501B109A6}" dt="2019-05-31T12:10:49.383" v="658"/>
        <pc:sldMkLst>
          <pc:docMk/>
          <pc:sldMk cId="1589099336" sldId="273"/>
        </pc:sldMkLst>
        <pc:spChg chg="mod">
          <ac:chgData name="Ralph Eckhard" userId="9b0f3c94-7df8-4757-837c-712a118d206a" providerId="ADAL" clId="{417827E4-4ED0-47C2-875F-D88501B109A6}" dt="2019-05-14T08:19:35.885" v="207" actId="20577"/>
          <ac:spMkLst>
            <pc:docMk/>
            <pc:sldMk cId="1589099336" sldId="273"/>
            <ac:spMk id="4" creationId="{B56F93FC-7D53-4F1E-A0DA-41608EF2665A}"/>
          </ac:spMkLst>
        </pc:spChg>
        <pc:picChg chg="add del">
          <ac:chgData name="Ralph Eckhard" userId="9b0f3c94-7df8-4757-837c-712a118d206a" providerId="ADAL" clId="{417827E4-4ED0-47C2-875F-D88501B109A6}" dt="2019-05-31T12:10:16.849" v="653" actId="478"/>
          <ac:picMkLst>
            <pc:docMk/>
            <pc:sldMk cId="1589099336" sldId="273"/>
            <ac:picMk id="11" creationId="{51BA24A1-5E9B-4AD5-8D6C-F210F8586C06}"/>
          </ac:picMkLst>
        </pc:picChg>
        <pc:picChg chg="add">
          <ac:chgData name="Ralph Eckhard" userId="9b0f3c94-7df8-4757-837c-712a118d206a" providerId="ADAL" clId="{417827E4-4ED0-47C2-875F-D88501B109A6}" dt="2019-05-31T12:10:49.383" v="658"/>
          <ac:picMkLst>
            <pc:docMk/>
            <pc:sldMk cId="1589099336" sldId="273"/>
            <ac:picMk id="12" creationId="{F1FEC364-39BE-47DF-A524-B34E6031277A}"/>
          </ac:picMkLst>
        </pc:picChg>
      </pc:sldChg>
      <pc:sldChg chg="addSp delSp modSp add ord modAnim">
        <pc:chgData name="Ralph Eckhard" userId="9b0f3c94-7df8-4757-837c-712a118d206a" providerId="ADAL" clId="{417827E4-4ED0-47C2-875F-D88501B109A6}" dt="2019-05-31T12:10:36.021" v="657"/>
        <pc:sldMkLst>
          <pc:docMk/>
          <pc:sldMk cId="756760280" sldId="274"/>
        </pc:sldMkLst>
        <pc:spChg chg="mod">
          <ac:chgData name="Ralph Eckhard" userId="9b0f3c94-7df8-4757-837c-712a118d206a" providerId="ADAL" clId="{417827E4-4ED0-47C2-875F-D88501B109A6}" dt="2019-05-14T08:19:40.306" v="213" actId="20577"/>
          <ac:spMkLst>
            <pc:docMk/>
            <pc:sldMk cId="756760280" sldId="274"/>
            <ac:spMk id="4" creationId="{B56F93FC-7D53-4F1E-A0DA-41608EF2665A}"/>
          </ac:spMkLst>
        </pc:spChg>
        <pc:picChg chg="add del">
          <ac:chgData name="Ralph Eckhard" userId="9b0f3c94-7df8-4757-837c-712a118d206a" providerId="ADAL" clId="{417827E4-4ED0-47C2-875F-D88501B109A6}" dt="2019-05-31T12:10:13.642" v="652" actId="478"/>
          <ac:picMkLst>
            <pc:docMk/>
            <pc:sldMk cId="756760280" sldId="274"/>
            <ac:picMk id="11" creationId="{F12410BD-6B04-457A-9D85-8B98EA221064}"/>
          </ac:picMkLst>
        </pc:picChg>
        <pc:picChg chg="add">
          <ac:chgData name="Ralph Eckhard" userId="9b0f3c94-7df8-4757-837c-712a118d206a" providerId="ADAL" clId="{417827E4-4ED0-47C2-875F-D88501B109A6}" dt="2019-05-31T12:10:36.021" v="657"/>
          <ac:picMkLst>
            <pc:docMk/>
            <pc:sldMk cId="756760280" sldId="274"/>
            <ac:picMk id="12" creationId="{CB6F0982-66DC-4B92-87AB-EA44C3B83820}"/>
          </ac:picMkLst>
        </pc:picChg>
      </pc:sldChg>
      <pc:sldChg chg="addSp delSp modSp add del">
        <pc:chgData name="Ralph Eckhard" userId="9b0f3c94-7df8-4757-837c-712a118d206a" providerId="ADAL" clId="{417827E4-4ED0-47C2-875F-D88501B109A6}" dt="2019-06-04T18:18:43.661" v="675" actId="2696"/>
        <pc:sldMkLst>
          <pc:docMk/>
          <pc:sldMk cId="1660020308" sldId="275"/>
        </pc:sldMkLst>
        <pc:spChg chg="del mod">
          <ac:chgData name="Ralph Eckhard" userId="9b0f3c94-7df8-4757-837c-712a118d206a" providerId="ADAL" clId="{417827E4-4ED0-47C2-875F-D88501B109A6}" dt="2019-06-04T18:18:14.640" v="666"/>
          <ac:spMkLst>
            <pc:docMk/>
            <pc:sldMk cId="1660020308" sldId="275"/>
            <ac:spMk id="4" creationId="{B56F93FC-7D53-4F1E-A0DA-41608EF2665A}"/>
          </ac:spMkLst>
        </pc:spChg>
        <pc:spChg chg="del mod">
          <ac:chgData name="Ralph Eckhard" userId="9b0f3c94-7df8-4757-837c-712a118d206a" providerId="ADAL" clId="{417827E4-4ED0-47C2-875F-D88501B109A6}" dt="2019-06-04T18:18:14.649" v="668"/>
          <ac:spMkLst>
            <pc:docMk/>
            <pc:sldMk cId="1660020308" sldId="275"/>
            <ac:spMk id="5" creationId="{D83329D5-A4CF-4B85-B418-6E6AC801744A}"/>
          </ac:spMkLst>
        </pc:spChg>
        <pc:spChg chg="del">
          <ac:chgData name="Ralph Eckhard" userId="9b0f3c94-7df8-4757-837c-712a118d206a" providerId="ADAL" clId="{417827E4-4ED0-47C2-875F-D88501B109A6}" dt="2019-06-04T18:18:31.579" v="672" actId="478"/>
          <ac:spMkLst>
            <pc:docMk/>
            <pc:sldMk cId="1660020308" sldId="275"/>
            <ac:spMk id="6" creationId="{BC6FA0F7-4376-4178-8A43-FA2848DA85B9}"/>
          </ac:spMkLst>
        </pc:spChg>
        <pc:spChg chg="del">
          <ac:chgData name="Ralph Eckhard" userId="9b0f3c94-7df8-4757-837c-712a118d206a" providerId="ADAL" clId="{417827E4-4ED0-47C2-875F-D88501B109A6}" dt="2019-06-04T18:18:19.408" v="669" actId="478"/>
          <ac:spMkLst>
            <pc:docMk/>
            <pc:sldMk cId="1660020308" sldId="275"/>
            <ac:spMk id="7" creationId="{B200ECC1-C7C6-4186-A21C-B410F1A2FF95}"/>
          </ac:spMkLst>
        </pc:spChg>
        <pc:spChg chg="del mod">
          <ac:chgData name="Ralph Eckhard" userId="9b0f3c94-7df8-4757-837c-712a118d206a" providerId="ADAL" clId="{417827E4-4ED0-47C2-875F-D88501B109A6}" dt="2019-06-04T18:18:14.630" v="664" actId="478"/>
          <ac:spMkLst>
            <pc:docMk/>
            <pc:sldMk cId="1660020308" sldId="275"/>
            <ac:spMk id="8" creationId="{B01890A6-CC4A-4B82-A7F9-CB46DFD59317}"/>
          </ac:spMkLst>
        </pc:spChg>
        <pc:spChg chg="del">
          <ac:chgData name="Ralph Eckhard" userId="9b0f3c94-7df8-4757-837c-712a118d206a" providerId="ADAL" clId="{417827E4-4ED0-47C2-875F-D88501B109A6}" dt="2019-06-04T18:18:19.408" v="669" actId="478"/>
          <ac:spMkLst>
            <pc:docMk/>
            <pc:sldMk cId="1660020308" sldId="275"/>
            <ac:spMk id="9" creationId="{11F83649-C909-49F6-A436-3EE055034A0D}"/>
          </ac:spMkLst>
        </pc:spChg>
        <pc:spChg chg="del">
          <ac:chgData name="Ralph Eckhard" userId="9b0f3c94-7df8-4757-837c-712a118d206a" providerId="ADAL" clId="{417827E4-4ED0-47C2-875F-D88501B109A6}" dt="2019-06-04T18:18:33.393" v="673" actId="478"/>
          <ac:spMkLst>
            <pc:docMk/>
            <pc:sldMk cId="1660020308" sldId="275"/>
            <ac:spMk id="10" creationId="{C0E723AA-F823-4F47-886E-0E50BC248C60}"/>
          </ac:spMkLst>
        </pc:spChg>
        <pc:spChg chg="add del mod">
          <ac:chgData name="Ralph Eckhard" userId="9b0f3c94-7df8-4757-837c-712a118d206a" providerId="ADAL" clId="{417827E4-4ED0-47C2-875F-D88501B109A6}" dt="2019-06-04T18:18:27.169" v="671" actId="478"/>
          <ac:spMkLst>
            <pc:docMk/>
            <pc:sldMk cId="1660020308" sldId="275"/>
            <ac:spMk id="11" creationId="{2B34C814-402E-4961-B184-AF53BF400314}"/>
          </ac:spMkLst>
        </pc:spChg>
        <pc:spChg chg="add del mod">
          <ac:chgData name="Ralph Eckhard" userId="9b0f3c94-7df8-4757-837c-712a118d206a" providerId="ADAL" clId="{417827E4-4ED0-47C2-875F-D88501B109A6}" dt="2019-06-04T18:18:27.169" v="671" actId="478"/>
          <ac:spMkLst>
            <pc:docMk/>
            <pc:sldMk cId="1660020308" sldId="275"/>
            <ac:spMk id="13" creationId="{4F9F806C-79C2-4D89-9241-71784D4DA64E}"/>
          </ac:spMkLst>
        </pc:spChg>
      </pc:sldChg>
      <pc:sldChg chg="addSp delSp modSp add">
        <pc:chgData name="Ralph Eckhard" userId="9b0f3c94-7df8-4757-837c-712a118d206a" providerId="ADAL" clId="{417827E4-4ED0-47C2-875F-D88501B109A6}" dt="2019-06-04T18:25:06.136" v="1072"/>
        <pc:sldMkLst>
          <pc:docMk/>
          <pc:sldMk cId="2841042836" sldId="276"/>
        </pc:sldMkLst>
        <pc:spChg chg="mod">
          <ac:chgData name="Ralph Eckhard" userId="9b0f3c94-7df8-4757-837c-712a118d206a" providerId="ADAL" clId="{417827E4-4ED0-47C2-875F-D88501B109A6}" dt="2019-06-04T18:21:13.845" v="884" actId="1076"/>
          <ac:spMkLst>
            <pc:docMk/>
            <pc:sldMk cId="2841042836" sldId="276"/>
            <ac:spMk id="2" creationId="{6CCB5B40-C837-4E0F-89D1-102944FC1CA3}"/>
          </ac:spMkLst>
        </pc:spChg>
        <pc:spChg chg="del">
          <ac:chgData name="Ralph Eckhard" userId="9b0f3c94-7df8-4757-837c-712a118d206a" providerId="ADAL" clId="{417827E4-4ED0-47C2-875F-D88501B109A6}" dt="2019-06-04T18:18:57.872" v="688" actId="478"/>
          <ac:spMkLst>
            <pc:docMk/>
            <pc:sldMk cId="2841042836" sldId="276"/>
            <ac:spMk id="3" creationId="{0D7B3647-7441-421C-915F-1295F4692341}"/>
          </ac:spMkLst>
        </pc:spChg>
        <pc:spChg chg="add del mod">
          <ac:chgData name="Ralph Eckhard" userId="9b0f3c94-7df8-4757-837c-712a118d206a" providerId="ADAL" clId="{417827E4-4ED0-47C2-875F-D88501B109A6}" dt="2019-06-04T18:20:28.033" v="863" actId="26606"/>
          <ac:spMkLst>
            <pc:docMk/>
            <pc:sldMk cId="2841042836" sldId="276"/>
            <ac:spMk id="5" creationId="{67535CE1-002B-48B5-85A5-38CFDD4C0C8C}"/>
          </ac:spMkLst>
        </pc:spChg>
        <pc:spChg chg="del">
          <ac:chgData name="Ralph Eckhard" userId="9b0f3c94-7df8-4757-837c-712a118d206a" providerId="ADAL" clId="{417827E4-4ED0-47C2-875F-D88501B109A6}" dt="2019-06-04T18:20:28.033" v="863" actId="26606"/>
          <ac:spMkLst>
            <pc:docMk/>
            <pc:sldMk cId="2841042836" sldId="276"/>
            <ac:spMk id="9" creationId="{C607803A-4E99-444E-94F7-8785CDDF5849}"/>
          </ac:spMkLst>
        </pc:spChg>
        <pc:spChg chg="del">
          <ac:chgData name="Ralph Eckhard" userId="9b0f3c94-7df8-4757-837c-712a118d206a" providerId="ADAL" clId="{417827E4-4ED0-47C2-875F-D88501B109A6}" dt="2019-06-04T18:20:28.033" v="863" actId="26606"/>
          <ac:spMkLst>
            <pc:docMk/>
            <pc:sldMk cId="2841042836" sldId="276"/>
            <ac:spMk id="11" creationId="{2989BE6A-C309-418E-8ADD-1616A980570D}"/>
          </ac:spMkLst>
        </pc:spChg>
        <pc:graphicFrameChg chg="add mod modGraphic">
          <ac:chgData name="Ralph Eckhard" userId="9b0f3c94-7df8-4757-837c-712a118d206a" providerId="ADAL" clId="{417827E4-4ED0-47C2-875F-D88501B109A6}" dt="2019-06-04T18:21:06.858" v="883" actId="26606"/>
          <ac:graphicFrameMkLst>
            <pc:docMk/>
            <pc:sldMk cId="2841042836" sldId="276"/>
            <ac:graphicFrameMk id="13" creationId="{608037CC-A9DA-4302-BD51-03FE448BC5E7}"/>
          </ac:graphicFrameMkLst>
        </pc:graphicFrameChg>
        <pc:picChg chg="del">
          <ac:chgData name="Ralph Eckhard" userId="9b0f3c94-7df8-4757-837c-712a118d206a" providerId="ADAL" clId="{417827E4-4ED0-47C2-875F-D88501B109A6}" dt="2019-06-04T18:18:54.657" v="687" actId="478"/>
          <ac:picMkLst>
            <pc:docMk/>
            <pc:sldMk cId="2841042836" sldId="276"/>
            <ac:picMk id="4" creationId="{FA58BC1B-E06D-4B74-B911-14C701446457}"/>
          </ac:picMkLst>
        </pc:picChg>
        <pc:picChg chg="del">
          <ac:chgData name="Ralph Eckhard" userId="9b0f3c94-7df8-4757-837c-712a118d206a" providerId="ADAL" clId="{417827E4-4ED0-47C2-875F-D88501B109A6}" dt="2019-06-04T18:20:21.571" v="862" actId="478"/>
          <ac:picMkLst>
            <pc:docMk/>
            <pc:sldMk cId="2841042836" sldId="276"/>
            <ac:picMk id="8" creationId="{9ADBE61E-BA1B-45D8-B5A3-ACF03E2560DF}"/>
          </ac:picMkLst>
        </pc:picChg>
        <pc:picChg chg="add">
          <ac:chgData name="Ralph Eckhard" userId="9b0f3c94-7df8-4757-837c-712a118d206a" providerId="ADAL" clId="{417827E4-4ED0-47C2-875F-D88501B109A6}" dt="2019-06-04T18:25:06.136" v="1072"/>
          <ac:picMkLst>
            <pc:docMk/>
            <pc:sldMk cId="2841042836" sldId="276"/>
            <ac:picMk id="10" creationId="{C3B8178C-0936-429D-99BC-65025E4E1655}"/>
          </ac:picMkLst>
        </pc:picChg>
      </pc:sldChg>
      <pc:sldChg chg="addSp modSp add">
        <pc:chgData name="Ralph Eckhard" userId="9b0f3c94-7df8-4757-837c-712a118d206a" providerId="ADAL" clId="{417827E4-4ED0-47C2-875F-D88501B109A6}" dt="2019-06-04T18:25:08.871" v="1073"/>
        <pc:sldMkLst>
          <pc:docMk/>
          <pc:sldMk cId="3928477099" sldId="277"/>
        </pc:sldMkLst>
        <pc:spChg chg="mod">
          <ac:chgData name="Ralph Eckhard" userId="9b0f3c94-7df8-4757-837c-712a118d206a" providerId="ADAL" clId="{417827E4-4ED0-47C2-875F-D88501B109A6}" dt="2019-06-04T18:24:15.721" v="1051" actId="20577"/>
          <ac:spMkLst>
            <pc:docMk/>
            <pc:sldMk cId="3928477099" sldId="277"/>
            <ac:spMk id="2" creationId="{6CCB5B40-C837-4E0F-89D1-102944FC1CA3}"/>
          </ac:spMkLst>
        </pc:spChg>
        <pc:graphicFrameChg chg="mod">
          <ac:chgData name="Ralph Eckhard" userId="9b0f3c94-7df8-4757-837c-712a118d206a" providerId="ADAL" clId="{417827E4-4ED0-47C2-875F-D88501B109A6}" dt="2019-06-04T18:24:24.903" v="1069" actId="20577"/>
          <ac:graphicFrameMkLst>
            <pc:docMk/>
            <pc:sldMk cId="3928477099" sldId="277"/>
            <ac:graphicFrameMk id="13" creationId="{608037CC-A9DA-4302-BD51-03FE448BC5E7}"/>
          </ac:graphicFrameMkLst>
        </pc:graphicFrameChg>
        <pc:picChg chg="add">
          <ac:chgData name="Ralph Eckhard" userId="9b0f3c94-7df8-4757-837c-712a118d206a" providerId="ADAL" clId="{417827E4-4ED0-47C2-875F-D88501B109A6}" dt="2019-06-04T18:25:08.871" v="1073"/>
          <ac:picMkLst>
            <pc:docMk/>
            <pc:sldMk cId="3928477099" sldId="277"/>
            <ac:picMk id="4" creationId="{236F7113-0887-42D4-B0EC-CE97A0D08D23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F70B7A-8C94-48A5-A27B-2B857556080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BE21152-4D2F-4E2A-9974-0BB99A5839C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Code and presentation online today at www.365dude.nl</a:t>
          </a:r>
          <a:endParaRPr lang="en-US"/>
        </a:p>
      </dgm:t>
    </dgm:pt>
    <dgm:pt modelId="{33C2E0E7-4C48-4ED5-8E23-D6C02B7BFCB5}" type="parTrans" cxnId="{F9EAB9C4-8A94-4A12-8FBB-CFF62CE52AE9}">
      <dgm:prSet/>
      <dgm:spPr/>
      <dgm:t>
        <a:bodyPr/>
        <a:lstStyle/>
        <a:p>
          <a:endParaRPr lang="en-US"/>
        </a:p>
      </dgm:t>
    </dgm:pt>
    <dgm:pt modelId="{6F6BDA66-9859-4E29-B97A-FC280F0864B8}" type="sibTrans" cxnId="{F9EAB9C4-8A94-4A12-8FBB-CFF62CE52AE9}">
      <dgm:prSet/>
      <dgm:spPr/>
      <dgm:t>
        <a:bodyPr/>
        <a:lstStyle/>
        <a:p>
          <a:endParaRPr lang="en-US"/>
        </a:p>
      </dgm:t>
    </dgm:pt>
    <dgm:pt modelId="{31E47E6B-D38A-4627-8449-2A8AC1B3B30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Microsoft provided resources on GitHub</a:t>
          </a:r>
          <a:endParaRPr lang="en-US"/>
        </a:p>
      </dgm:t>
    </dgm:pt>
    <dgm:pt modelId="{308EF93E-BDF9-49AB-81FB-EFD300462A86}" type="parTrans" cxnId="{55F1325F-C4F6-46A2-BEC3-5D5D5BEC7432}">
      <dgm:prSet/>
      <dgm:spPr/>
      <dgm:t>
        <a:bodyPr/>
        <a:lstStyle/>
        <a:p>
          <a:endParaRPr lang="en-US"/>
        </a:p>
      </dgm:t>
    </dgm:pt>
    <dgm:pt modelId="{C4714069-F407-499D-94A6-617AB159CD9A}" type="sibTrans" cxnId="{55F1325F-C4F6-46A2-BEC3-5D5D5BEC7432}">
      <dgm:prSet/>
      <dgm:spPr/>
      <dgm:t>
        <a:bodyPr/>
        <a:lstStyle/>
        <a:p>
          <a:endParaRPr lang="en-US"/>
        </a:p>
      </dgm:t>
    </dgm:pt>
    <dgm:pt modelId="{EF0DECEE-5206-4325-9548-12938581682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Just do it!</a:t>
          </a:r>
          <a:endParaRPr lang="en-US"/>
        </a:p>
      </dgm:t>
    </dgm:pt>
    <dgm:pt modelId="{4B2F3BCB-8B8E-4866-A09B-9603629F7C69}" type="parTrans" cxnId="{FCD81103-DFDA-4DD9-99C4-6E567C2E4693}">
      <dgm:prSet/>
      <dgm:spPr/>
      <dgm:t>
        <a:bodyPr/>
        <a:lstStyle/>
        <a:p>
          <a:endParaRPr lang="en-US"/>
        </a:p>
      </dgm:t>
    </dgm:pt>
    <dgm:pt modelId="{641B9010-8A1F-41AA-BAC4-DA8C55C5C201}" type="sibTrans" cxnId="{FCD81103-DFDA-4DD9-99C4-6E567C2E4693}">
      <dgm:prSet/>
      <dgm:spPr/>
      <dgm:t>
        <a:bodyPr/>
        <a:lstStyle/>
        <a:p>
          <a:endParaRPr lang="en-US"/>
        </a:p>
      </dgm:t>
    </dgm:pt>
    <dgm:pt modelId="{7195BEF1-BE2A-4871-97C8-7490458C1EEC}" type="pres">
      <dgm:prSet presAssocID="{5FF70B7A-8C94-48A5-A27B-2B8575560804}" presName="root" presStyleCnt="0">
        <dgm:presLayoutVars>
          <dgm:dir/>
          <dgm:resizeHandles val="exact"/>
        </dgm:presLayoutVars>
      </dgm:prSet>
      <dgm:spPr/>
    </dgm:pt>
    <dgm:pt modelId="{81B08D05-06EF-47B2-BF73-45A50A6E9CA6}" type="pres">
      <dgm:prSet presAssocID="{0BE21152-4D2F-4E2A-9974-0BB99A5839CC}" presName="compNode" presStyleCnt="0"/>
      <dgm:spPr/>
    </dgm:pt>
    <dgm:pt modelId="{D7C7FCCB-C2FB-48FE-83A7-811A4BE31AB0}" type="pres">
      <dgm:prSet presAssocID="{0BE21152-4D2F-4E2A-9974-0BB99A5839CC}" presName="iconBgRect" presStyleLbl="bgShp" presStyleIdx="0" presStyleCnt="3"/>
      <dgm:spPr/>
    </dgm:pt>
    <dgm:pt modelId="{D12DB417-5E71-4345-9E05-E03C67675307}" type="pres">
      <dgm:prSet presAssocID="{0BE21152-4D2F-4E2A-9974-0BB99A5839C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E3F7E580-4D2A-480B-A0BD-432B26758D39}" type="pres">
      <dgm:prSet presAssocID="{0BE21152-4D2F-4E2A-9974-0BB99A5839CC}" presName="spaceRect" presStyleCnt="0"/>
      <dgm:spPr/>
    </dgm:pt>
    <dgm:pt modelId="{445607C6-1903-4847-AF90-1B8B3ED51ABC}" type="pres">
      <dgm:prSet presAssocID="{0BE21152-4D2F-4E2A-9974-0BB99A5839CC}" presName="textRect" presStyleLbl="revTx" presStyleIdx="0" presStyleCnt="3">
        <dgm:presLayoutVars>
          <dgm:chMax val="1"/>
          <dgm:chPref val="1"/>
        </dgm:presLayoutVars>
      </dgm:prSet>
      <dgm:spPr/>
    </dgm:pt>
    <dgm:pt modelId="{A2162B50-8995-47DB-A73A-A07B763D0F1D}" type="pres">
      <dgm:prSet presAssocID="{6F6BDA66-9859-4E29-B97A-FC280F0864B8}" presName="sibTrans" presStyleCnt="0"/>
      <dgm:spPr/>
    </dgm:pt>
    <dgm:pt modelId="{306AB933-0CA3-4A4B-832B-B5B5DBE3A72C}" type="pres">
      <dgm:prSet presAssocID="{31E47E6B-D38A-4627-8449-2A8AC1B3B307}" presName="compNode" presStyleCnt="0"/>
      <dgm:spPr/>
    </dgm:pt>
    <dgm:pt modelId="{B6E7938D-E1E1-4C3B-A919-570A0383BA22}" type="pres">
      <dgm:prSet presAssocID="{31E47E6B-D38A-4627-8449-2A8AC1B3B307}" presName="iconBgRect" presStyleLbl="bgShp" presStyleIdx="1" presStyleCnt="3"/>
      <dgm:spPr/>
    </dgm:pt>
    <dgm:pt modelId="{33473537-20EF-40BF-8698-E9AB1A336FC5}" type="pres">
      <dgm:prSet presAssocID="{31E47E6B-D38A-4627-8449-2A8AC1B3B30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A4BC78EA-A341-4931-9CCC-28FA1A23F81B}" type="pres">
      <dgm:prSet presAssocID="{31E47E6B-D38A-4627-8449-2A8AC1B3B307}" presName="spaceRect" presStyleCnt="0"/>
      <dgm:spPr/>
    </dgm:pt>
    <dgm:pt modelId="{5A2371C8-E08F-406C-992A-553068D927D0}" type="pres">
      <dgm:prSet presAssocID="{31E47E6B-D38A-4627-8449-2A8AC1B3B307}" presName="textRect" presStyleLbl="revTx" presStyleIdx="1" presStyleCnt="3">
        <dgm:presLayoutVars>
          <dgm:chMax val="1"/>
          <dgm:chPref val="1"/>
        </dgm:presLayoutVars>
      </dgm:prSet>
      <dgm:spPr/>
    </dgm:pt>
    <dgm:pt modelId="{A17A2953-2883-4BBC-A8A0-0192248CDAE3}" type="pres">
      <dgm:prSet presAssocID="{C4714069-F407-499D-94A6-617AB159CD9A}" presName="sibTrans" presStyleCnt="0"/>
      <dgm:spPr/>
    </dgm:pt>
    <dgm:pt modelId="{16DD9253-CBB7-4EE7-BA16-2F2DB20AECF5}" type="pres">
      <dgm:prSet presAssocID="{EF0DECEE-5206-4325-9548-129385816826}" presName="compNode" presStyleCnt="0"/>
      <dgm:spPr/>
    </dgm:pt>
    <dgm:pt modelId="{B3133B2E-3F6D-4B6F-A469-A6FBCFE5E8E7}" type="pres">
      <dgm:prSet presAssocID="{EF0DECEE-5206-4325-9548-129385816826}" presName="iconBgRect" presStyleLbl="bgShp" presStyleIdx="2" presStyleCnt="3"/>
      <dgm:spPr/>
    </dgm:pt>
    <dgm:pt modelId="{51B7D82D-7D47-4886-91EE-47E8142E1587}" type="pres">
      <dgm:prSet presAssocID="{EF0DECEE-5206-4325-9548-12938581682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stache Face with Solid Fill"/>
        </a:ext>
      </dgm:extLst>
    </dgm:pt>
    <dgm:pt modelId="{108E3CB9-75A1-478D-B498-EECDFE123845}" type="pres">
      <dgm:prSet presAssocID="{EF0DECEE-5206-4325-9548-129385816826}" presName="spaceRect" presStyleCnt="0"/>
      <dgm:spPr/>
    </dgm:pt>
    <dgm:pt modelId="{821E55C9-EBF8-4F88-AA1A-2770E3771F8B}" type="pres">
      <dgm:prSet presAssocID="{EF0DECEE-5206-4325-9548-12938581682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CD81103-DFDA-4DD9-99C4-6E567C2E4693}" srcId="{5FF70B7A-8C94-48A5-A27B-2B8575560804}" destId="{EF0DECEE-5206-4325-9548-129385816826}" srcOrd="2" destOrd="0" parTransId="{4B2F3BCB-8B8E-4866-A09B-9603629F7C69}" sibTransId="{641B9010-8A1F-41AA-BAC4-DA8C55C5C201}"/>
    <dgm:cxn modelId="{5C3EDF14-3BDB-492D-B969-25696249E4DD}" type="presOf" srcId="{31E47E6B-D38A-4627-8449-2A8AC1B3B307}" destId="{5A2371C8-E08F-406C-992A-553068D927D0}" srcOrd="0" destOrd="0" presId="urn:microsoft.com/office/officeart/2018/5/layout/IconCircleLabelList"/>
    <dgm:cxn modelId="{55F1325F-C4F6-46A2-BEC3-5D5D5BEC7432}" srcId="{5FF70B7A-8C94-48A5-A27B-2B8575560804}" destId="{31E47E6B-D38A-4627-8449-2A8AC1B3B307}" srcOrd="1" destOrd="0" parTransId="{308EF93E-BDF9-49AB-81FB-EFD300462A86}" sibTransId="{C4714069-F407-499D-94A6-617AB159CD9A}"/>
    <dgm:cxn modelId="{02603B4C-7A15-4CB8-B536-0D2FDFDEFAE7}" type="presOf" srcId="{5FF70B7A-8C94-48A5-A27B-2B8575560804}" destId="{7195BEF1-BE2A-4871-97C8-7490458C1EEC}" srcOrd="0" destOrd="0" presId="urn:microsoft.com/office/officeart/2018/5/layout/IconCircleLabelList"/>
    <dgm:cxn modelId="{979A5F7C-DB16-451A-8519-FFF51FBB5004}" type="presOf" srcId="{EF0DECEE-5206-4325-9548-129385816826}" destId="{821E55C9-EBF8-4F88-AA1A-2770E3771F8B}" srcOrd="0" destOrd="0" presId="urn:microsoft.com/office/officeart/2018/5/layout/IconCircleLabelList"/>
    <dgm:cxn modelId="{9A2390BE-9070-4092-8FBC-4B14A0E622AF}" type="presOf" srcId="{0BE21152-4D2F-4E2A-9974-0BB99A5839CC}" destId="{445607C6-1903-4847-AF90-1B8B3ED51ABC}" srcOrd="0" destOrd="0" presId="urn:microsoft.com/office/officeart/2018/5/layout/IconCircleLabelList"/>
    <dgm:cxn modelId="{F9EAB9C4-8A94-4A12-8FBB-CFF62CE52AE9}" srcId="{5FF70B7A-8C94-48A5-A27B-2B8575560804}" destId="{0BE21152-4D2F-4E2A-9974-0BB99A5839CC}" srcOrd="0" destOrd="0" parTransId="{33C2E0E7-4C48-4ED5-8E23-D6C02B7BFCB5}" sibTransId="{6F6BDA66-9859-4E29-B97A-FC280F0864B8}"/>
    <dgm:cxn modelId="{486D4F71-B0B0-4E7F-B2C2-88395A0E793F}" type="presParOf" srcId="{7195BEF1-BE2A-4871-97C8-7490458C1EEC}" destId="{81B08D05-06EF-47B2-BF73-45A50A6E9CA6}" srcOrd="0" destOrd="0" presId="urn:microsoft.com/office/officeart/2018/5/layout/IconCircleLabelList"/>
    <dgm:cxn modelId="{28FE03C4-442B-4494-8E61-753BF439F0D6}" type="presParOf" srcId="{81B08D05-06EF-47B2-BF73-45A50A6E9CA6}" destId="{D7C7FCCB-C2FB-48FE-83A7-811A4BE31AB0}" srcOrd="0" destOrd="0" presId="urn:microsoft.com/office/officeart/2018/5/layout/IconCircleLabelList"/>
    <dgm:cxn modelId="{F6AB225F-F548-4079-9B11-F9006C5EF820}" type="presParOf" srcId="{81B08D05-06EF-47B2-BF73-45A50A6E9CA6}" destId="{D12DB417-5E71-4345-9E05-E03C67675307}" srcOrd="1" destOrd="0" presId="urn:microsoft.com/office/officeart/2018/5/layout/IconCircleLabelList"/>
    <dgm:cxn modelId="{748FD06D-7A8D-436B-9EAA-C01142B48C05}" type="presParOf" srcId="{81B08D05-06EF-47B2-BF73-45A50A6E9CA6}" destId="{E3F7E580-4D2A-480B-A0BD-432B26758D39}" srcOrd="2" destOrd="0" presId="urn:microsoft.com/office/officeart/2018/5/layout/IconCircleLabelList"/>
    <dgm:cxn modelId="{C6E37CC2-6638-40FA-A747-82FEA8FABB03}" type="presParOf" srcId="{81B08D05-06EF-47B2-BF73-45A50A6E9CA6}" destId="{445607C6-1903-4847-AF90-1B8B3ED51ABC}" srcOrd="3" destOrd="0" presId="urn:microsoft.com/office/officeart/2018/5/layout/IconCircleLabelList"/>
    <dgm:cxn modelId="{74C5E20D-A455-471A-AB4E-E75CF53CF370}" type="presParOf" srcId="{7195BEF1-BE2A-4871-97C8-7490458C1EEC}" destId="{A2162B50-8995-47DB-A73A-A07B763D0F1D}" srcOrd="1" destOrd="0" presId="urn:microsoft.com/office/officeart/2018/5/layout/IconCircleLabelList"/>
    <dgm:cxn modelId="{EE0FE4BE-DD4F-4D54-86AA-F4F33B76E5BC}" type="presParOf" srcId="{7195BEF1-BE2A-4871-97C8-7490458C1EEC}" destId="{306AB933-0CA3-4A4B-832B-B5B5DBE3A72C}" srcOrd="2" destOrd="0" presId="urn:microsoft.com/office/officeart/2018/5/layout/IconCircleLabelList"/>
    <dgm:cxn modelId="{A5EB0780-94E4-4D8C-83D6-BE34E2C1CF15}" type="presParOf" srcId="{306AB933-0CA3-4A4B-832B-B5B5DBE3A72C}" destId="{B6E7938D-E1E1-4C3B-A919-570A0383BA22}" srcOrd="0" destOrd="0" presId="urn:microsoft.com/office/officeart/2018/5/layout/IconCircleLabelList"/>
    <dgm:cxn modelId="{3F19DD5E-02BB-4B1C-A719-6FF7D4AD27BC}" type="presParOf" srcId="{306AB933-0CA3-4A4B-832B-B5B5DBE3A72C}" destId="{33473537-20EF-40BF-8698-E9AB1A336FC5}" srcOrd="1" destOrd="0" presId="urn:microsoft.com/office/officeart/2018/5/layout/IconCircleLabelList"/>
    <dgm:cxn modelId="{745AF35D-F5A5-4839-9B2E-6018C76A8C08}" type="presParOf" srcId="{306AB933-0CA3-4A4B-832B-B5B5DBE3A72C}" destId="{A4BC78EA-A341-4931-9CCC-28FA1A23F81B}" srcOrd="2" destOrd="0" presId="urn:microsoft.com/office/officeart/2018/5/layout/IconCircleLabelList"/>
    <dgm:cxn modelId="{38DEA80E-25C3-4244-9996-A57C2D0B15CF}" type="presParOf" srcId="{306AB933-0CA3-4A4B-832B-B5B5DBE3A72C}" destId="{5A2371C8-E08F-406C-992A-553068D927D0}" srcOrd="3" destOrd="0" presId="urn:microsoft.com/office/officeart/2018/5/layout/IconCircleLabelList"/>
    <dgm:cxn modelId="{12D161E7-29D8-45F0-89B6-351B431313EC}" type="presParOf" srcId="{7195BEF1-BE2A-4871-97C8-7490458C1EEC}" destId="{A17A2953-2883-4BBC-A8A0-0192248CDAE3}" srcOrd="3" destOrd="0" presId="urn:microsoft.com/office/officeart/2018/5/layout/IconCircleLabelList"/>
    <dgm:cxn modelId="{E703B872-9A3F-4889-8221-0A4F26F70D56}" type="presParOf" srcId="{7195BEF1-BE2A-4871-97C8-7490458C1EEC}" destId="{16DD9253-CBB7-4EE7-BA16-2F2DB20AECF5}" srcOrd="4" destOrd="0" presId="urn:microsoft.com/office/officeart/2018/5/layout/IconCircleLabelList"/>
    <dgm:cxn modelId="{26397387-E9C1-482D-A5C8-4435345CF83C}" type="presParOf" srcId="{16DD9253-CBB7-4EE7-BA16-2F2DB20AECF5}" destId="{B3133B2E-3F6D-4B6F-A469-A6FBCFE5E8E7}" srcOrd="0" destOrd="0" presId="urn:microsoft.com/office/officeart/2018/5/layout/IconCircleLabelList"/>
    <dgm:cxn modelId="{3D9D0F42-4A14-4F16-9BC3-AEA2DADB4DA2}" type="presParOf" srcId="{16DD9253-CBB7-4EE7-BA16-2F2DB20AECF5}" destId="{51B7D82D-7D47-4886-91EE-47E8142E1587}" srcOrd="1" destOrd="0" presId="urn:microsoft.com/office/officeart/2018/5/layout/IconCircleLabelList"/>
    <dgm:cxn modelId="{96495751-957F-421A-9178-63D8D91998EE}" type="presParOf" srcId="{16DD9253-CBB7-4EE7-BA16-2F2DB20AECF5}" destId="{108E3CB9-75A1-478D-B498-EECDFE123845}" srcOrd="2" destOrd="0" presId="urn:microsoft.com/office/officeart/2018/5/layout/IconCircleLabelList"/>
    <dgm:cxn modelId="{7FE1D48F-B774-4069-857D-5762B5302167}" type="presParOf" srcId="{16DD9253-CBB7-4EE7-BA16-2F2DB20AECF5}" destId="{821E55C9-EBF8-4F88-AA1A-2770E3771F8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F70B7A-8C94-48A5-A27B-2B857556080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BE21152-4D2F-4E2A-9974-0BB99A5839C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/>
            <a:t>Review my session using the </a:t>
          </a:r>
          <a:r>
            <a:rPr lang="en-GB" dirty="0" err="1"/>
            <a:t>Yellenge</a:t>
          </a:r>
          <a:r>
            <a:rPr lang="en-GB" dirty="0"/>
            <a:t> app</a:t>
          </a:r>
          <a:endParaRPr lang="en-US" dirty="0"/>
        </a:p>
      </dgm:t>
    </dgm:pt>
    <dgm:pt modelId="{33C2E0E7-4C48-4ED5-8E23-D6C02B7BFCB5}" type="parTrans" cxnId="{F9EAB9C4-8A94-4A12-8FBB-CFF62CE52AE9}">
      <dgm:prSet/>
      <dgm:spPr/>
      <dgm:t>
        <a:bodyPr/>
        <a:lstStyle/>
        <a:p>
          <a:endParaRPr lang="en-US"/>
        </a:p>
      </dgm:t>
    </dgm:pt>
    <dgm:pt modelId="{6F6BDA66-9859-4E29-B97A-FC280F0864B8}" type="sibTrans" cxnId="{F9EAB9C4-8A94-4A12-8FBB-CFF62CE52AE9}">
      <dgm:prSet/>
      <dgm:spPr/>
      <dgm:t>
        <a:bodyPr/>
        <a:lstStyle/>
        <a:p>
          <a:endParaRPr lang="en-US"/>
        </a:p>
      </dgm:t>
    </dgm:pt>
    <dgm:pt modelId="{31E47E6B-D38A-4627-8449-2A8AC1B3B30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/>
            <a:t>Leave a comment on www.365dude.nl</a:t>
          </a:r>
          <a:endParaRPr lang="en-US" dirty="0"/>
        </a:p>
      </dgm:t>
    </dgm:pt>
    <dgm:pt modelId="{308EF93E-BDF9-49AB-81FB-EFD300462A86}" type="parTrans" cxnId="{55F1325F-C4F6-46A2-BEC3-5D5D5BEC7432}">
      <dgm:prSet/>
      <dgm:spPr/>
      <dgm:t>
        <a:bodyPr/>
        <a:lstStyle/>
        <a:p>
          <a:endParaRPr lang="en-US"/>
        </a:p>
      </dgm:t>
    </dgm:pt>
    <dgm:pt modelId="{C4714069-F407-499D-94A6-617AB159CD9A}" type="sibTrans" cxnId="{55F1325F-C4F6-46A2-BEC3-5D5D5BEC7432}">
      <dgm:prSet/>
      <dgm:spPr/>
      <dgm:t>
        <a:bodyPr/>
        <a:lstStyle/>
        <a:p>
          <a:endParaRPr lang="en-US"/>
        </a:p>
      </dgm:t>
    </dgm:pt>
    <dgm:pt modelId="{EF0DECEE-5206-4325-9548-12938581682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/>
            <a:t>Hit me up on twitter</a:t>
          </a:r>
        </a:p>
        <a:p>
          <a:pPr>
            <a:lnSpc>
              <a:spcPct val="100000"/>
            </a:lnSpc>
            <a:defRPr cap="all"/>
          </a:pPr>
          <a:r>
            <a:rPr lang="en-GB" dirty="0"/>
            <a:t>@</a:t>
          </a:r>
          <a:r>
            <a:rPr lang="en-GB" dirty="0" err="1"/>
            <a:t>ralpje</a:t>
          </a:r>
          <a:endParaRPr lang="en-US" dirty="0"/>
        </a:p>
      </dgm:t>
    </dgm:pt>
    <dgm:pt modelId="{4B2F3BCB-8B8E-4866-A09B-9603629F7C69}" type="parTrans" cxnId="{FCD81103-DFDA-4DD9-99C4-6E567C2E4693}">
      <dgm:prSet/>
      <dgm:spPr/>
      <dgm:t>
        <a:bodyPr/>
        <a:lstStyle/>
        <a:p>
          <a:endParaRPr lang="en-US"/>
        </a:p>
      </dgm:t>
    </dgm:pt>
    <dgm:pt modelId="{641B9010-8A1F-41AA-BAC4-DA8C55C5C201}" type="sibTrans" cxnId="{FCD81103-DFDA-4DD9-99C4-6E567C2E4693}">
      <dgm:prSet/>
      <dgm:spPr/>
      <dgm:t>
        <a:bodyPr/>
        <a:lstStyle/>
        <a:p>
          <a:endParaRPr lang="en-US"/>
        </a:p>
      </dgm:t>
    </dgm:pt>
    <dgm:pt modelId="{7195BEF1-BE2A-4871-97C8-7490458C1EEC}" type="pres">
      <dgm:prSet presAssocID="{5FF70B7A-8C94-48A5-A27B-2B8575560804}" presName="root" presStyleCnt="0">
        <dgm:presLayoutVars>
          <dgm:dir/>
          <dgm:resizeHandles val="exact"/>
        </dgm:presLayoutVars>
      </dgm:prSet>
      <dgm:spPr/>
    </dgm:pt>
    <dgm:pt modelId="{81B08D05-06EF-47B2-BF73-45A50A6E9CA6}" type="pres">
      <dgm:prSet presAssocID="{0BE21152-4D2F-4E2A-9974-0BB99A5839CC}" presName="compNode" presStyleCnt="0"/>
      <dgm:spPr/>
    </dgm:pt>
    <dgm:pt modelId="{D7C7FCCB-C2FB-48FE-83A7-811A4BE31AB0}" type="pres">
      <dgm:prSet presAssocID="{0BE21152-4D2F-4E2A-9974-0BB99A5839CC}" presName="iconBgRect" presStyleLbl="bgShp" presStyleIdx="0" presStyleCnt="3"/>
      <dgm:spPr/>
    </dgm:pt>
    <dgm:pt modelId="{D12DB417-5E71-4345-9E05-E03C67675307}" type="pres">
      <dgm:prSet presAssocID="{0BE21152-4D2F-4E2A-9974-0BB99A5839C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E3F7E580-4D2A-480B-A0BD-432B26758D39}" type="pres">
      <dgm:prSet presAssocID="{0BE21152-4D2F-4E2A-9974-0BB99A5839CC}" presName="spaceRect" presStyleCnt="0"/>
      <dgm:spPr/>
    </dgm:pt>
    <dgm:pt modelId="{445607C6-1903-4847-AF90-1B8B3ED51ABC}" type="pres">
      <dgm:prSet presAssocID="{0BE21152-4D2F-4E2A-9974-0BB99A5839CC}" presName="textRect" presStyleLbl="revTx" presStyleIdx="0" presStyleCnt="3">
        <dgm:presLayoutVars>
          <dgm:chMax val="1"/>
          <dgm:chPref val="1"/>
        </dgm:presLayoutVars>
      </dgm:prSet>
      <dgm:spPr/>
    </dgm:pt>
    <dgm:pt modelId="{A2162B50-8995-47DB-A73A-A07B763D0F1D}" type="pres">
      <dgm:prSet presAssocID="{6F6BDA66-9859-4E29-B97A-FC280F0864B8}" presName="sibTrans" presStyleCnt="0"/>
      <dgm:spPr/>
    </dgm:pt>
    <dgm:pt modelId="{306AB933-0CA3-4A4B-832B-B5B5DBE3A72C}" type="pres">
      <dgm:prSet presAssocID="{31E47E6B-D38A-4627-8449-2A8AC1B3B307}" presName="compNode" presStyleCnt="0"/>
      <dgm:spPr/>
    </dgm:pt>
    <dgm:pt modelId="{B6E7938D-E1E1-4C3B-A919-570A0383BA22}" type="pres">
      <dgm:prSet presAssocID="{31E47E6B-D38A-4627-8449-2A8AC1B3B307}" presName="iconBgRect" presStyleLbl="bgShp" presStyleIdx="1" presStyleCnt="3"/>
      <dgm:spPr/>
    </dgm:pt>
    <dgm:pt modelId="{33473537-20EF-40BF-8698-E9AB1A336FC5}" type="pres">
      <dgm:prSet presAssocID="{31E47E6B-D38A-4627-8449-2A8AC1B3B30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A4BC78EA-A341-4931-9CCC-28FA1A23F81B}" type="pres">
      <dgm:prSet presAssocID="{31E47E6B-D38A-4627-8449-2A8AC1B3B307}" presName="spaceRect" presStyleCnt="0"/>
      <dgm:spPr/>
    </dgm:pt>
    <dgm:pt modelId="{5A2371C8-E08F-406C-992A-553068D927D0}" type="pres">
      <dgm:prSet presAssocID="{31E47E6B-D38A-4627-8449-2A8AC1B3B307}" presName="textRect" presStyleLbl="revTx" presStyleIdx="1" presStyleCnt="3">
        <dgm:presLayoutVars>
          <dgm:chMax val="1"/>
          <dgm:chPref val="1"/>
        </dgm:presLayoutVars>
      </dgm:prSet>
      <dgm:spPr/>
    </dgm:pt>
    <dgm:pt modelId="{A17A2953-2883-4BBC-A8A0-0192248CDAE3}" type="pres">
      <dgm:prSet presAssocID="{C4714069-F407-499D-94A6-617AB159CD9A}" presName="sibTrans" presStyleCnt="0"/>
      <dgm:spPr/>
    </dgm:pt>
    <dgm:pt modelId="{16DD9253-CBB7-4EE7-BA16-2F2DB20AECF5}" type="pres">
      <dgm:prSet presAssocID="{EF0DECEE-5206-4325-9548-129385816826}" presName="compNode" presStyleCnt="0"/>
      <dgm:spPr/>
    </dgm:pt>
    <dgm:pt modelId="{B3133B2E-3F6D-4B6F-A469-A6FBCFE5E8E7}" type="pres">
      <dgm:prSet presAssocID="{EF0DECEE-5206-4325-9548-129385816826}" presName="iconBgRect" presStyleLbl="bgShp" presStyleIdx="2" presStyleCnt="3"/>
      <dgm:spPr/>
    </dgm:pt>
    <dgm:pt modelId="{51B7D82D-7D47-4886-91EE-47E8142E1587}" type="pres">
      <dgm:prSet presAssocID="{EF0DECEE-5206-4325-9548-12938581682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stache Face with Solid Fill"/>
        </a:ext>
      </dgm:extLst>
    </dgm:pt>
    <dgm:pt modelId="{108E3CB9-75A1-478D-B498-EECDFE123845}" type="pres">
      <dgm:prSet presAssocID="{EF0DECEE-5206-4325-9548-129385816826}" presName="spaceRect" presStyleCnt="0"/>
      <dgm:spPr/>
    </dgm:pt>
    <dgm:pt modelId="{821E55C9-EBF8-4F88-AA1A-2770E3771F8B}" type="pres">
      <dgm:prSet presAssocID="{EF0DECEE-5206-4325-9548-12938581682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CD81103-DFDA-4DD9-99C4-6E567C2E4693}" srcId="{5FF70B7A-8C94-48A5-A27B-2B8575560804}" destId="{EF0DECEE-5206-4325-9548-129385816826}" srcOrd="2" destOrd="0" parTransId="{4B2F3BCB-8B8E-4866-A09B-9603629F7C69}" sibTransId="{641B9010-8A1F-41AA-BAC4-DA8C55C5C201}"/>
    <dgm:cxn modelId="{5C3EDF14-3BDB-492D-B969-25696249E4DD}" type="presOf" srcId="{31E47E6B-D38A-4627-8449-2A8AC1B3B307}" destId="{5A2371C8-E08F-406C-992A-553068D927D0}" srcOrd="0" destOrd="0" presId="urn:microsoft.com/office/officeart/2018/5/layout/IconCircleLabelList"/>
    <dgm:cxn modelId="{55F1325F-C4F6-46A2-BEC3-5D5D5BEC7432}" srcId="{5FF70B7A-8C94-48A5-A27B-2B8575560804}" destId="{31E47E6B-D38A-4627-8449-2A8AC1B3B307}" srcOrd="1" destOrd="0" parTransId="{308EF93E-BDF9-49AB-81FB-EFD300462A86}" sibTransId="{C4714069-F407-499D-94A6-617AB159CD9A}"/>
    <dgm:cxn modelId="{02603B4C-7A15-4CB8-B536-0D2FDFDEFAE7}" type="presOf" srcId="{5FF70B7A-8C94-48A5-A27B-2B8575560804}" destId="{7195BEF1-BE2A-4871-97C8-7490458C1EEC}" srcOrd="0" destOrd="0" presId="urn:microsoft.com/office/officeart/2018/5/layout/IconCircleLabelList"/>
    <dgm:cxn modelId="{979A5F7C-DB16-451A-8519-FFF51FBB5004}" type="presOf" srcId="{EF0DECEE-5206-4325-9548-129385816826}" destId="{821E55C9-EBF8-4F88-AA1A-2770E3771F8B}" srcOrd="0" destOrd="0" presId="urn:microsoft.com/office/officeart/2018/5/layout/IconCircleLabelList"/>
    <dgm:cxn modelId="{9A2390BE-9070-4092-8FBC-4B14A0E622AF}" type="presOf" srcId="{0BE21152-4D2F-4E2A-9974-0BB99A5839CC}" destId="{445607C6-1903-4847-AF90-1B8B3ED51ABC}" srcOrd="0" destOrd="0" presId="urn:microsoft.com/office/officeart/2018/5/layout/IconCircleLabelList"/>
    <dgm:cxn modelId="{F9EAB9C4-8A94-4A12-8FBB-CFF62CE52AE9}" srcId="{5FF70B7A-8C94-48A5-A27B-2B8575560804}" destId="{0BE21152-4D2F-4E2A-9974-0BB99A5839CC}" srcOrd="0" destOrd="0" parTransId="{33C2E0E7-4C48-4ED5-8E23-D6C02B7BFCB5}" sibTransId="{6F6BDA66-9859-4E29-B97A-FC280F0864B8}"/>
    <dgm:cxn modelId="{486D4F71-B0B0-4E7F-B2C2-88395A0E793F}" type="presParOf" srcId="{7195BEF1-BE2A-4871-97C8-7490458C1EEC}" destId="{81B08D05-06EF-47B2-BF73-45A50A6E9CA6}" srcOrd="0" destOrd="0" presId="urn:microsoft.com/office/officeart/2018/5/layout/IconCircleLabelList"/>
    <dgm:cxn modelId="{28FE03C4-442B-4494-8E61-753BF439F0D6}" type="presParOf" srcId="{81B08D05-06EF-47B2-BF73-45A50A6E9CA6}" destId="{D7C7FCCB-C2FB-48FE-83A7-811A4BE31AB0}" srcOrd="0" destOrd="0" presId="urn:microsoft.com/office/officeart/2018/5/layout/IconCircleLabelList"/>
    <dgm:cxn modelId="{F6AB225F-F548-4079-9B11-F9006C5EF820}" type="presParOf" srcId="{81B08D05-06EF-47B2-BF73-45A50A6E9CA6}" destId="{D12DB417-5E71-4345-9E05-E03C67675307}" srcOrd="1" destOrd="0" presId="urn:microsoft.com/office/officeart/2018/5/layout/IconCircleLabelList"/>
    <dgm:cxn modelId="{748FD06D-7A8D-436B-9EAA-C01142B48C05}" type="presParOf" srcId="{81B08D05-06EF-47B2-BF73-45A50A6E9CA6}" destId="{E3F7E580-4D2A-480B-A0BD-432B26758D39}" srcOrd="2" destOrd="0" presId="urn:microsoft.com/office/officeart/2018/5/layout/IconCircleLabelList"/>
    <dgm:cxn modelId="{C6E37CC2-6638-40FA-A747-82FEA8FABB03}" type="presParOf" srcId="{81B08D05-06EF-47B2-BF73-45A50A6E9CA6}" destId="{445607C6-1903-4847-AF90-1B8B3ED51ABC}" srcOrd="3" destOrd="0" presId="urn:microsoft.com/office/officeart/2018/5/layout/IconCircleLabelList"/>
    <dgm:cxn modelId="{74C5E20D-A455-471A-AB4E-E75CF53CF370}" type="presParOf" srcId="{7195BEF1-BE2A-4871-97C8-7490458C1EEC}" destId="{A2162B50-8995-47DB-A73A-A07B763D0F1D}" srcOrd="1" destOrd="0" presId="urn:microsoft.com/office/officeart/2018/5/layout/IconCircleLabelList"/>
    <dgm:cxn modelId="{EE0FE4BE-DD4F-4D54-86AA-F4F33B76E5BC}" type="presParOf" srcId="{7195BEF1-BE2A-4871-97C8-7490458C1EEC}" destId="{306AB933-0CA3-4A4B-832B-B5B5DBE3A72C}" srcOrd="2" destOrd="0" presId="urn:microsoft.com/office/officeart/2018/5/layout/IconCircleLabelList"/>
    <dgm:cxn modelId="{A5EB0780-94E4-4D8C-83D6-BE34E2C1CF15}" type="presParOf" srcId="{306AB933-0CA3-4A4B-832B-B5B5DBE3A72C}" destId="{B6E7938D-E1E1-4C3B-A919-570A0383BA22}" srcOrd="0" destOrd="0" presId="urn:microsoft.com/office/officeart/2018/5/layout/IconCircleLabelList"/>
    <dgm:cxn modelId="{3F19DD5E-02BB-4B1C-A719-6FF7D4AD27BC}" type="presParOf" srcId="{306AB933-0CA3-4A4B-832B-B5B5DBE3A72C}" destId="{33473537-20EF-40BF-8698-E9AB1A336FC5}" srcOrd="1" destOrd="0" presId="urn:microsoft.com/office/officeart/2018/5/layout/IconCircleLabelList"/>
    <dgm:cxn modelId="{745AF35D-F5A5-4839-9B2E-6018C76A8C08}" type="presParOf" srcId="{306AB933-0CA3-4A4B-832B-B5B5DBE3A72C}" destId="{A4BC78EA-A341-4931-9CCC-28FA1A23F81B}" srcOrd="2" destOrd="0" presId="urn:microsoft.com/office/officeart/2018/5/layout/IconCircleLabelList"/>
    <dgm:cxn modelId="{38DEA80E-25C3-4244-9996-A57C2D0B15CF}" type="presParOf" srcId="{306AB933-0CA3-4A4B-832B-B5B5DBE3A72C}" destId="{5A2371C8-E08F-406C-992A-553068D927D0}" srcOrd="3" destOrd="0" presId="urn:microsoft.com/office/officeart/2018/5/layout/IconCircleLabelList"/>
    <dgm:cxn modelId="{12D161E7-29D8-45F0-89B6-351B431313EC}" type="presParOf" srcId="{7195BEF1-BE2A-4871-97C8-7490458C1EEC}" destId="{A17A2953-2883-4BBC-A8A0-0192248CDAE3}" srcOrd="3" destOrd="0" presId="urn:microsoft.com/office/officeart/2018/5/layout/IconCircleLabelList"/>
    <dgm:cxn modelId="{E703B872-9A3F-4889-8221-0A4F26F70D56}" type="presParOf" srcId="{7195BEF1-BE2A-4871-97C8-7490458C1EEC}" destId="{16DD9253-CBB7-4EE7-BA16-2F2DB20AECF5}" srcOrd="4" destOrd="0" presId="urn:microsoft.com/office/officeart/2018/5/layout/IconCircleLabelList"/>
    <dgm:cxn modelId="{26397387-E9C1-482D-A5C8-4435345CF83C}" type="presParOf" srcId="{16DD9253-CBB7-4EE7-BA16-2F2DB20AECF5}" destId="{B3133B2E-3F6D-4B6F-A469-A6FBCFE5E8E7}" srcOrd="0" destOrd="0" presId="urn:microsoft.com/office/officeart/2018/5/layout/IconCircleLabelList"/>
    <dgm:cxn modelId="{3D9D0F42-4A14-4F16-9BC3-AEA2DADB4DA2}" type="presParOf" srcId="{16DD9253-CBB7-4EE7-BA16-2F2DB20AECF5}" destId="{51B7D82D-7D47-4886-91EE-47E8142E1587}" srcOrd="1" destOrd="0" presId="urn:microsoft.com/office/officeart/2018/5/layout/IconCircleLabelList"/>
    <dgm:cxn modelId="{96495751-957F-421A-9178-63D8D91998EE}" type="presParOf" srcId="{16DD9253-CBB7-4EE7-BA16-2F2DB20AECF5}" destId="{108E3CB9-75A1-478D-B498-EECDFE123845}" srcOrd="2" destOrd="0" presId="urn:microsoft.com/office/officeart/2018/5/layout/IconCircleLabelList"/>
    <dgm:cxn modelId="{7FE1D48F-B774-4069-857D-5762B5302167}" type="presParOf" srcId="{16DD9253-CBB7-4EE7-BA16-2F2DB20AECF5}" destId="{821E55C9-EBF8-4F88-AA1A-2770E3771F8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C7FCCB-C2FB-48FE-83A7-811A4BE31AB0}">
      <dsp:nvSpPr>
        <dsp:cNvPr id="0" name=""/>
        <dsp:cNvSpPr/>
      </dsp:nvSpPr>
      <dsp:spPr>
        <a:xfrm>
          <a:off x="530099" y="349252"/>
          <a:ext cx="1406812" cy="14068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2DB417-5E71-4345-9E05-E03C67675307}">
      <dsp:nvSpPr>
        <dsp:cNvPr id="0" name=""/>
        <dsp:cNvSpPr/>
      </dsp:nvSpPr>
      <dsp:spPr>
        <a:xfrm>
          <a:off x="829912" y="649064"/>
          <a:ext cx="807187" cy="807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5607C6-1903-4847-AF90-1B8B3ED51ABC}">
      <dsp:nvSpPr>
        <dsp:cNvPr id="0" name=""/>
        <dsp:cNvSpPr/>
      </dsp:nvSpPr>
      <dsp:spPr>
        <a:xfrm>
          <a:off x="80381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kern="1200"/>
            <a:t>Code and presentation online today at www.365dude.nl</a:t>
          </a:r>
          <a:endParaRPr lang="en-US" sz="1400" kern="1200"/>
        </a:p>
      </dsp:txBody>
      <dsp:txXfrm>
        <a:off x="80381" y="2194252"/>
        <a:ext cx="2306250" cy="720000"/>
      </dsp:txXfrm>
    </dsp:sp>
    <dsp:sp modelId="{B6E7938D-E1E1-4C3B-A919-570A0383BA22}">
      <dsp:nvSpPr>
        <dsp:cNvPr id="0" name=""/>
        <dsp:cNvSpPr/>
      </dsp:nvSpPr>
      <dsp:spPr>
        <a:xfrm>
          <a:off x="3239943" y="349252"/>
          <a:ext cx="1406812" cy="14068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473537-20EF-40BF-8698-E9AB1A336FC5}">
      <dsp:nvSpPr>
        <dsp:cNvPr id="0" name=""/>
        <dsp:cNvSpPr/>
      </dsp:nvSpPr>
      <dsp:spPr>
        <a:xfrm>
          <a:off x="3539756" y="649064"/>
          <a:ext cx="807187" cy="807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2371C8-E08F-406C-992A-553068D927D0}">
      <dsp:nvSpPr>
        <dsp:cNvPr id="0" name=""/>
        <dsp:cNvSpPr/>
      </dsp:nvSpPr>
      <dsp:spPr>
        <a:xfrm>
          <a:off x="2790224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kern="1200"/>
            <a:t>Microsoft provided resources on GitHub</a:t>
          </a:r>
          <a:endParaRPr lang="en-US" sz="1400" kern="1200"/>
        </a:p>
      </dsp:txBody>
      <dsp:txXfrm>
        <a:off x="2790224" y="2194252"/>
        <a:ext cx="2306250" cy="720000"/>
      </dsp:txXfrm>
    </dsp:sp>
    <dsp:sp modelId="{B3133B2E-3F6D-4B6F-A469-A6FBCFE5E8E7}">
      <dsp:nvSpPr>
        <dsp:cNvPr id="0" name=""/>
        <dsp:cNvSpPr/>
      </dsp:nvSpPr>
      <dsp:spPr>
        <a:xfrm>
          <a:off x="5949787" y="349252"/>
          <a:ext cx="1406812" cy="14068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B7D82D-7D47-4886-91EE-47E8142E1587}">
      <dsp:nvSpPr>
        <dsp:cNvPr id="0" name=""/>
        <dsp:cNvSpPr/>
      </dsp:nvSpPr>
      <dsp:spPr>
        <a:xfrm>
          <a:off x="6249600" y="649064"/>
          <a:ext cx="807187" cy="807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1E55C9-EBF8-4F88-AA1A-2770E3771F8B}">
      <dsp:nvSpPr>
        <dsp:cNvPr id="0" name=""/>
        <dsp:cNvSpPr/>
      </dsp:nvSpPr>
      <dsp:spPr>
        <a:xfrm>
          <a:off x="5500068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kern="1200"/>
            <a:t>Just do it!</a:t>
          </a:r>
          <a:endParaRPr lang="en-US" sz="1400" kern="1200"/>
        </a:p>
      </dsp:txBody>
      <dsp:txXfrm>
        <a:off x="5500068" y="2194252"/>
        <a:ext cx="2306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C7FCCB-C2FB-48FE-83A7-811A4BE31AB0}">
      <dsp:nvSpPr>
        <dsp:cNvPr id="0" name=""/>
        <dsp:cNvSpPr/>
      </dsp:nvSpPr>
      <dsp:spPr>
        <a:xfrm>
          <a:off x="530099" y="349252"/>
          <a:ext cx="1406812" cy="14068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2DB417-5E71-4345-9E05-E03C67675307}">
      <dsp:nvSpPr>
        <dsp:cNvPr id="0" name=""/>
        <dsp:cNvSpPr/>
      </dsp:nvSpPr>
      <dsp:spPr>
        <a:xfrm>
          <a:off x="829912" y="649064"/>
          <a:ext cx="807187" cy="807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5607C6-1903-4847-AF90-1B8B3ED51ABC}">
      <dsp:nvSpPr>
        <dsp:cNvPr id="0" name=""/>
        <dsp:cNvSpPr/>
      </dsp:nvSpPr>
      <dsp:spPr>
        <a:xfrm>
          <a:off x="80381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kern="1200" dirty="0"/>
            <a:t>Review my session using the </a:t>
          </a:r>
          <a:r>
            <a:rPr lang="en-GB" sz="1500" kern="1200" dirty="0" err="1"/>
            <a:t>Yellenge</a:t>
          </a:r>
          <a:r>
            <a:rPr lang="en-GB" sz="1500" kern="1200" dirty="0"/>
            <a:t> app</a:t>
          </a:r>
          <a:endParaRPr lang="en-US" sz="1500" kern="1200" dirty="0"/>
        </a:p>
      </dsp:txBody>
      <dsp:txXfrm>
        <a:off x="80381" y="2194252"/>
        <a:ext cx="2306250" cy="720000"/>
      </dsp:txXfrm>
    </dsp:sp>
    <dsp:sp modelId="{B6E7938D-E1E1-4C3B-A919-570A0383BA22}">
      <dsp:nvSpPr>
        <dsp:cNvPr id="0" name=""/>
        <dsp:cNvSpPr/>
      </dsp:nvSpPr>
      <dsp:spPr>
        <a:xfrm>
          <a:off x="3239943" y="349252"/>
          <a:ext cx="1406812" cy="14068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473537-20EF-40BF-8698-E9AB1A336FC5}">
      <dsp:nvSpPr>
        <dsp:cNvPr id="0" name=""/>
        <dsp:cNvSpPr/>
      </dsp:nvSpPr>
      <dsp:spPr>
        <a:xfrm>
          <a:off x="3539756" y="649064"/>
          <a:ext cx="807187" cy="807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2371C8-E08F-406C-992A-553068D927D0}">
      <dsp:nvSpPr>
        <dsp:cNvPr id="0" name=""/>
        <dsp:cNvSpPr/>
      </dsp:nvSpPr>
      <dsp:spPr>
        <a:xfrm>
          <a:off x="2790224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kern="1200" dirty="0"/>
            <a:t>Leave a comment on www.365dude.nl</a:t>
          </a:r>
          <a:endParaRPr lang="en-US" sz="1500" kern="1200" dirty="0"/>
        </a:p>
      </dsp:txBody>
      <dsp:txXfrm>
        <a:off x="2790224" y="2194252"/>
        <a:ext cx="2306250" cy="720000"/>
      </dsp:txXfrm>
    </dsp:sp>
    <dsp:sp modelId="{B3133B2E-3F6D-4B6F-A469-A6FBCFE5E8E7}">
      <dsp:nvSpPr>
        <dsp:cNvPr id="0" name=""/>
        <dsp:cNvSpPr/>
      </dsp:nvSpPr>
      <dsp:spPr>
        <a:xfrm>
          <a:off x="5949787" y="349252"/>
          <a:ext cx="1406812" cy="14068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B7D82D-7D47-4886-91EE-47E8142E1587}">
      <dsp:nvSpPr>
        <dsp:cNvPr id="0" name=""/>
        <dsp:cNvSpPr/>
      </dsp:nvSpPr>
      <dsp:spPr>
        <a:xfrm>
          <a:off x="6249600" y="649064"/>
          <a:ext cx="807187" cy="807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1E55C9-EBF8-4F88-AA1A-2770E3771F8B}">
      <dsp:nvSpPr>
        <dsp:cNvPr id="0" name=""/>
        <dsp:cNvSpPr/>
      </dsp:nvSpPr>
      <dsp:spPr>
        <a:xfrm>
          <a:off x="5500068" y="219425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kern="1200" dirty="0"/>
            <a:t>Hit me up on twitter</a:t>
          </a:r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kern="1200" dirty="0"/>
            <a:t>@</a:t>
          </a:r>
          <a:r>
            <a:rPr lang="en-GB" sz="1500" kern="1200" dirty="0" err="1"/>
            <a:t>ralpje</a:t>
          </a:r>
          <a:endParaRPr lang="en-US" sz="1500" kern="1200" dirty="0"/>
        </a:p>
      </dsp:txBody>
      <dsp:txXfrm>
        <a:off x="5500068" y="2194252"/>
        <a:ext cx="23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2F302-A7C8-034E-97BB-FC8263E03487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ECF95-0BA1-6A41-BF58-BBB121C21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04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pe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0"/>
            <a:ext cx="9141287" cy="51434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00338" y="797003"/>
            <a:ext cx="5975349" cy="2281863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  <a:ea typeface="Segoe UI Historic" charset="0"/>
                <a:cs typeface="Segoe UI Historic" charset="0"/>
              </a:defRPr>
            </a:lvl1pPr>
          </a:lstStyle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&lt;Title session&gt;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00339" y="3221382"/>
            <a:ext cx="5975350" cy="957002"/>
          </a:xfrm>
        </p:spPr>
        <p:txBody>
          <a:bodyPr>
            <a:normAutofit/>
          </a:bodyPr>
          <a:lstStyle>
            <a:lvl1pPr marL="0" indent="0" algn="l">
              <a:buNone/>
              <a:defRPr sz="2400" i="0">
                <a:solidFill>
                  <a:schemeClr val="bg1"/>
                </a:solidFill>
                <a:latin typeface="+mj-lt"/>
                <a:cs typeface="Segoe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>
                <a:latin typeface="Segoe UI Light" panose="020B0502040204020203" pitchFamily="34" charset="0"/>
              </a:rPr>
              <a:t>&lt;Name speaker&gt;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9E3816B-5D10-6543-9BB6-51A493B295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40153" y="4471741"/>
            <a:ext cx="2880317" cy="47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3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90320" y="268675"/>
            <a:ext cx="6985368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Segoe UI Light" panose="020B0502040204020203" pitchFamily="34" charset="0"/>
              </a:rPr>
              <a:t>&lt;Title&gt;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90320" y="1211750"/>
            <a:ext cx="6985368" cy="3553428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marL="0" indent="0">
              <a:buNone/>
            </a:pP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&lt;Text&gt;</a:t>
            </a:r>
          </a:p>
        </p:txBody>
      </p:sp>
    </p:spTree>
    <p:extLst>
      <p:ext uri="{BB962C8B-B14F-4D97-AF65-F5344CB8AC3E}">
        <p14:creationId xmlns:p14="http://schemas.microsoft.com/office/powerpoint/2010/main" val="3665001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48557" y="978477"/>
            <a:ext cx="4279159" cy="1591102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1E347F"/>
                </a:solidFill>
                <a:latin typeface="+mj-lt"/>
                <a:cs typeface="Segoe"/>
              </a:defRPr>
            </a:lvl1pPr>
          </a:lstStyle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&lt;Name speaker&gt;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48557" y="2569579"/>
            <a:ext cx="4279159" cy="226863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  <a:latin typeface="Segoe Light"/>
                <a:cs typeface="Segoe Light"/>
              </a:defRPr>
            </a:lvl1pPr>
            <a:lvl2pPr>
              <a:defRPr sz="2400">
                <a:solidFill>
                  <a:srgbClr val="FFFFFF"/>
                </a:solidFill>
                <a:latin typeface="Segoe Light"/>
                <a:cs typeface="Segoe Light"/>
              </a:defRPr>
            </a:lvl2pPr>
            <a:lvl3pPr>
              <a:defRPr sz="2400">
                <a:solidFill>
                  <a:srgbClr val="FFFFFF"/>
                </a:solidFill>
                <a:latin typeface="Segoe Light"/>
                <a:cs typeface="Segoe Light"/>
              </a:defRPr>
            </a:lvl3pPr>
            <a:lvl4pPr>
              <a:defRPr sz="2400">
                <a:solidFill>
                  <a:srgbClr val="FFFFFF"/>
                </a:solidFill>
                <a:latin typeface="Segoe Light"/>
                <a:cs typeface="Segoe Light"/>
              </a:defRPr>
            </a:lvl4pPr>
            <a:lvl5pPr>
              <a:defRPr sz="2400">
                <a:solidFill>
                  <a:srgbClr val="FFFFFF"/>
                </a:solidFill>
                <a:latin typeface="Segoe Light"/>
                <a:cs typeface="Segoe Light"/>
              </a:defRPr>
            </a:lvl5pPr>
          </a:lstStyle>
          <a:p>
            <a:r>
              <a:rPr lang="en-US" dirty="0">
                <a:latin typeface="Segoe UI Light" panose="020B0502040204020203" pitchFamily="34" charset="0"/>
              </a:rPr>
              <a:t>&lt;short intro&gt;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4"/>
          </p:nvPr>
        </p:nvSpPr>
        <p:spPr>
          <a:xfrm>
            <a:off x="539751" y="978476"/>
            <a:ext cx="2573839" cy="2968491"/>
          </a:xfr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44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1692275" y="268288"/>
            <a:ext cx="6950828" cy="4627803"/>
          </a:xfrm>
        </p:spPr>
        <p:txBody>
          <a:bodyPr/>
          <a:lstStyle>
            <a:lvl1pPr marL="0" indent="0">
              <a:buNone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773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2CAD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1287" cy="514349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92275" y="268288"/>
            <a:ext cx="7006944" cy="4679725"/>
          </a:xfrm>
        </p:spPr>
        <p:txBody>
          <a:bodyPr anchor="ctr"/>
          <a:lstStyle>
            <a:lvl1pPr algn="ctr">
              <a:defRPr b="0" i="0">
                <a:solidFill>
                  <a:srgbClr val="FFFFFF"/>
                </a:solidFill>
                <a:latin typeface="+mj-lt"/>
                <a:cs typeface="Segoe"/>
              </a:defRPr>
            </a:lvl1pPr>
          </a:lstStyle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&lt;Break&gt;</a:t>
            </a:r>
            <a:endParaRPr lang="en-US" dirty="0"/>
          </a:p>
        </p:txBody>
      </p:sp>
      <p:sp>
        <p:nvSpPr>
          <p:cNvPr id="11" name="Tekstvak 10"/>
          <p:cNvSpPr txBox="1"/>
          <p:nvPr userDrawn="1"/>
        </p:nvSpPr>
        <p:spPr>
          <a:xfrm>
            <a:off x="179512" y="336445"/>
            <a:ext cx="14756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100" dirty="0">
                <a:solidFill>
                  <a:schemeClr val="bg1"/>
                </a:solidFill>
              </a:rPr>
              <a:t>DEVOPS &amp; AUTOMATION</a:t>
            </a:r>
          </a:p>
        </p:txBody>
      </p:sp>
    </p:spTree>
    <p:extLst>
      <p:ext uri="{BB962C8B-B14F-4D97-AF65-F5344CB8AC3E}">
        <p14:creationId xmlns:p14="http://schemas.microsoft.com/office/powerpoint/2010/main" val="1031019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5841EED6-4D63-944A-83FE-E9CD2958FD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0"/>
            <a:ext cx="9141287" cy="5143498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3B0B6756-5EB4-EC4C-AE22-A8B00D2350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40153" y="4471741"/>
            <a:ext cx="2880317" cy="476273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700337" y="887509"/>
            <a:ext cx="6048127" cy="441614"/>
          </a:xfrm>
        </p:spPr>
        <p:txBody>
          <a:bodyPr anchor="ctr"/>
          <a:lstStyle>
            <a:lvl1pPr marL="0" indent="0">
              <a:buNone/>
              <a:defRPr sz="2400" b="0" baseline="0">
                <a:solidFill>
                  <a:schemeClr val="bg1"/>
                </a:solidFill>
                <a:latin typeface="Segoe Light"/>
                <a:cs typeface="Segoe Ligh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dirty="0">
                <a:latin typeface="Segoe UI Light" panose="020B0502040204020203" pitchFamily="34" charset="0"/>
              </a:rPr>
              <a:t>&lt;Next session 00:00 – 00:00&gt;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700339" y="1412787"/>
            <a:ext cx="6048126" cy="1874422"/>
          </a:xfrm>
        </p:spPr>
        <p:txBody>
          <a:bodyPr anchor="ctr">
            <a:normAutofit/>
          </a:bodyPr>
          <a:lstStyle>
            <a:lvl1pPr marL="0" indent="0">
              <a:buNone/>
              <a:defRPr sz="4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&lt;Title next session&gt;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4" hasCustomPrompt="1"/>
          </p:nvPr>
        </p:nvSpPr>
        <p:spPr>
          <a:xfrm>
            <a:off x="2700337" y="3394023"/>
            <a:ext cx="6048127" cy="411418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Light"/>
                <a:cs typeface="Segoe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>
                <a:latin typeface="Segoe UI Light" panose="020B0502040204020203" pitchFamily="34" charset="0"/>
              </a:rPr>
              <a:t>&lt;Name speaker next session&gt;</a:t>
            </a:r>
          </a:p>
        </p:txBody>
      </p:sp>
    </p:spTree>
    <p:extLst>
      <p:ext uri="{BB962C8B-B14F-4D97-AF65-F5344CB8AC3E}">
        <p14:creationId xmlns:p14="http://schemas.microsoft.com/office/powerpoint/2010/main" val="3674044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3C0454A9-5291-4248-9B28-9284FCAB477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92275" y="265497"/>
            <a:ext cx="6983413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title</a:t>
            </a:r>
            <a:r>
              <a:rPr lang="nl-NL" dirty="0"/>
              <a:t> </a:t>
            </a:r>
            <a:r>
              <a:rPr lang="nl-NL" dirty="0" err="1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92275" y="1159977"/>
            <a:ext cx="6983413" cy="3606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 Master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  <a:endParaRPr lang="en-US" dirty="0"/>
          </a:p>
        </p:txBody>
      </p:sp>
      <p:sp>
        <p:nvSpPr>
          <p:cNvPr id="5" name="Tekstvak 4"/>
          <p:cNvSpPr txBox="1"/>
          <p:nvPr userDrawn="1"/>
        </p:nvSpPr>
        <p:spPr>
          <a:xfrm>
            <a:off x="179512" y="336445"/>
            <a:ext cx="147568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100" dirty="0">
                <a:solidFill>
                  <a:schemeClr val="accent1"/>
                </a:solidFill>
              </a:rPr>
              <a:t>DEVOPS &amp; AUTOMATION</a:t>
            </a:r>
            <a:br>
              <a:rPr lang="nl-NL" sz="1100" dirty="0">
                <a:solidFill>
                  <a:schemeClr val="accent1"/>
                </a:solidFill>
              </a:rPr>
            </a:br>
            <a:endParaRPr lang="nl-NL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050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0" r:id="rId3"/>
    <p:sldLayoutId id="2147483651" r:id="rId4"/>
    <p:sldLayoutId id="2147483652" r:id="rId5"/>
    <p:sldLayoutId id="2147483653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Segoe UI Light" panose="020B0502040204020203" pitchFamily="34" charset="0"/>
        </a:defRPr>
      </a:lvl1pPr>
    </p:titleStyle>
    <p:bodyStyle>
      <a:lvl1pPr marL="11112" indent="0" algn="l" defTabSz="457200" rtl="0" eaLnBrk="1" latinLnBrk="0" hangingPunct="1">
        <a:spcBef>
          <a:spcPct val="20000"/>
        </a:spcBef>
        <a:buClr>
          <a:schemeClr val="accent3"/>
        </a:buClr>
        <a:buSzPct val="125000"/>
        <a:buFont typeface="Lucida Grande"/>
        <a:buNone/>
        <a:tabLst/>
        <a:defRPr sz="3000" kern="1200">
          <a:solidFill>
            <a:srgbClr val="1E347F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3"/>
        </a:buClr>
        <a:buSzPct val="125000"/>
        <a:buFont typeface="Lucida Grande"/>
        <a:buChar char="■"/>
        <a:defRPr sz="2800" kern="1200">
          <a:solidFill>
            <a:srgbClr val="1E347F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3"/>
        </a:buClr>
        <a:buSzPct val="125000"/>
        <a:buFont typeface="Lucida Grande"/>
        <a:buChar char="■"/>
        <a:defRPr sz="2400" kern="1200">
          <a:solidFill>
            <a:srgbClr val="1E347F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3"/>
        </a:buClr>
        <a:buSzPct val="125000"/>
        <a:buFont typeface="Lucida Grande"/>
        <a:buChar char="■"/>
        <a:defRPr sz="2000" kern="1200">
          <a:solidFill>
            <a:srgbClr val="1E347F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3"/>
        </a:buClr>
        <a:buSzPct val="125000"/>
        <a:buFont typeface="Lucida Grande"/>
        <a:buChar char="■"/>
        <a:defRPr sz="2000" kern="1200">
          <a:solidFill>
            <a:srgbClr val="1E347F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9" userDrawn="1">
          <p15:clr>
            <a:srgbClr val="F26B43"/>
          </p15:clr>
        </p15:guide>
        <p15:guide id="2" pos="10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2.xml"/><Relationship Id="rId7" Type="http://schemas.openxmlformats.org/officeDocument/2006/relationships/image" Target="../media/image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s://www.365dude.nl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graph/powershell-intune-sample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icrosoft.com/en-us/graph/docs/concepts/overview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hyperlink" Target="https://developer.microsoft.com/en-us/graph/graph-explorer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963355B-0A58-4347-AF19-FF8AE1D230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A byte </a:t>
            </a:r>
            <a:r>
              <a:rPr lang="nl-NL" dirty="0" err="1"/>
              <a:t>about</a:t>
            </a:r>
            <a:r>
              <a:rPr lang="nl-NL" dirty="0"/>
              <a:t> Intune, </a:t>
            </a:r>
            <a:r>
              <a:rPr lang="nl-NL" dirty="0" err="1"/>
              <a:t>PowerShell</a:t>
            </a:r>
            <a:r>
              <a:rPr lang="nl-NL" dirty="0"/>
              <a:t> &amp; </a:t>
            </a:r>
            <a:r>
              <a:rPr lang="nl-NL" dirty="0" err="1"/>
              <a:t>Graph</a:t>
            </a:r>
            <a:r>
              <a:rPr lang="nl-NL" dirty="0"/>
              <a:t> API</a:t>
            </a:r>
          </a:p>
        </p:txBody>
      </p:sp>
      <p:sp>
        <p:nvSpPr>
          <p:cNvPr id="5" name="Ondertitel 4">
            <a:extLst>
              <a:ext uri="{FF2B5EF4-FFF2-40B4-BE49-F238E27FC236}">
                <a16:creationId xmlns:a16="http://schemas.microsoft.com/office/drawing/2014/main" id="{8F16AF34-90A6-434A-A8AF-ABAE5CFEDB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Ralph Eckhard	</a:t>
            </a:r>
          </a:p>
        </p:txBody>
      </p:sp>
    </p:spTree>
    <p:extLst>
      <p:ext uri="{BB962C8B-B14F-4D97-AF65-F5344CB8AC3E}">
        <p14:creationId xmlns:p14="http://schemas.microsoft.com/office/powerpoint/2010/main" val="84352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CB5B40-C837-4E0F-89D1-102944FC1CA3}"/>
              </a:ext>
            </a:extLst>
          </p:cNvPr>
          <p:cNvSpPr txBox="1"/>
          <p:nvPr/>
        </p:nvSpPr>
        <p:spPr>
          <a:xfrm>
            <a:off x="1547664" y="-92546"/>
            <a:ext cx="7886700" cy="994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Learn more?</a:t>
            </a:r>
          </a:p>
        </p:txBody>
      </p:sp>
      <p:graphicFrame>
        <p:nvGraphicFramePr>
          <p:cNvPr id="13" name="TextBox 4">
            <a:extLst>
              <a:ext uri="{FF2B5EF4-FFF2-40B4-BE49-F238E27FC236}">
                <a16:creationId xmlns:a16="http://schemas.microsoft.com/office/drawing/2014/main" id="{608037CC-A9DA-4302-BD51-03FE448BC5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1289512"/>
              </p:ext>
            </p:extLst>
          </p:nvPr>
        </p:nvGraphicFramePr>
        <p:xfrm>
          <a:off x="628650" y="1369218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C3B8178C-0936-429D-99BC-65025E4E165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69748" y="4126542"/>
            <a:ext cx="1616849" cy="114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42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CB5B40-C837-4E0F-89D1-102944FC1CA3}"/>
              </a:ext>
            </a:extLst>
          </p:cNvPr>
          <p:cNvSpPr txBox="1"/>
          <p:nvPr/>
        </p:nvSpPr>
        <p:spPr>
          <a:xfrm>
            <a:off x="1547664" y="-92546"/>
            <a:ext cx="7886700" cy="994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Let me learn more?</a:t>
            </a:r>
          </a:p>
        </p:txBody>
      </p:sp>
      <p:graphicFrame>
        <p:nvGraphicFramePr>
          <p:cNvPr id="13" name="TextBox 4">
            <a:extLst>
              <a:ext uri="{FF2B5EF4-FFF2-40B4-BE49-F238E27FC236}">
                <a16:creationId xmlns:a16="http://schemas.microsoft.com/office/drawing/2014/main" id="{608037CC-A9DA-4302-BD51-03FE448BC5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9897816"/>
              </p:ext>
            </p:extLst>
          </p:nvPr>
        </p:nvGraphicFramePr>
        <p:xfrm>
          <a:off x="628650" y="1369218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236F7113-0887-42D4-B0EC-CE97A0D08D2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69748" y="4126542"/>
            <a:ext cx="1616849" cy="114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477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29F2995-DF91-A841-BFF6-CB30506D42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Next </a:t>
            </a:r>
            <a:r>
              <a:rPr lang="nl-NL" dirty="0" err="1"/>
              <a:t>session</a:t>
            </a:r>
            <a:r>
              <a:rPr lang="nl-NL" dirty="0"/>
              <a:t>: 11:30 – 12:30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BA65602C-3D09-AB4D-8C71-3EAC005CA3A0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Unified labelling in Office 365 - does it fulfill its promises?</a:t>
            </a:r>
            <a:endParaRPr lang="nl-NL" dirty="0"/>
          </a:p>
        </p:txBody>
      </p:sp>
      <p:sp>
        <p:nvSpPr>
          <p:cNvPr id="7" name="Ondertitel 6">
            <a:extLst>
              <a:ext uri="{FF2B5EF4-FFF2-40B4-BE49-F238E27FC236}">
                <a16:creationId xmlns:a16="http://schemas.microsoft.com/office/drawing/2014/main" id="{FB88DE09-4BFE-434F-837E-1007E26420FF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dirty="0"/>
              <a:t>Albert </a:t>
            </a:r>
            <a:r>
              <a:rPr lang="nl-NL" dirty="0" err="1"/>
              <a:t>Hoitingh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4215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5E25E0B-FA0D-C646-A0D3-22991CC95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23" y="1047216"/>
            <a:ext cx="3958000" cy="9941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400">
                <a:solidFill>
                  <a:schemeClr val="bg1">
                    <a:lumMod val="85000"/>
                    <a:lumOff val="15000"/>
                  </a:schemeClr>
                </a:solidFill>
                <a:cs typeface="+mj-cs"/>
              </a:rPr>
              <a:t>Ralph Eckhard</a:t>
            </a:r>
            <a:endParaRPr lang="en-US" sz="4400" dirty="0">
              <a:solidFill>
                <a:schemeClr val="bg1">
                  <a:lumMod val="85000"/>
                  <a:lumOff val="15000"/>
                </a:schemeClr>
              </a:solidFill>
              <a:cs typeface="+mj-cs"/>
            </a:endParaRP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89554A4B-C3A2-8449-BCA1-B9BD74D28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325" y="3035561"/>
            <a:ext cx="3954666" cy="23862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Cloud Architect @ PeopleWare ICT</a:t>
            </a:r>
          </a:p>
          <a:p>
            <a:pPr marL="34290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https://www.365dude.nl</a:t>
            </a:r>
            <a:endParaRPr lang="en-US" sz="1600">
              <a:solidFill>
                <a:schemeClr val="bg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endParaRPr>
          </a:p>
          <a:p>
            <a:pPr marL="34290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u="sng">
                <a:solidFill>
                  <a:schemeClr val="bg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https://twitter.com/ralpje</a:t>
            </a:r>
          </a:p>
          <a:p>
            <a:pPr marL="114300" defTabSz="914400">
              <a:lnSpc>
                <a:spcPct val="90000"/>
              </a:lnSpc>
            </a:pPr>
            <a:endParaRPr lang="en-US" sz="1400">
              <a:solidFill>
                <a:schemeClr val="bg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endParaRPr>
          </a:p>
          <a:p>
            <a:pPr marL="34290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035435" y="435869"/>
            <a:ext cx="4108564" cy="470763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Placeholder 2" descr="A picture containing person, wall, scene, room&#10;&#10;Description automatically generated">
            <a:extLst>
              <a:ext uri="{FF2B5EF4-FFF2-40B4-BE49-F238E27FC236}">
                <a16:creationId xmlns:a16="http://schemas.microsoft.com/office/drawing/2014/main" id="{464DD5F9-F670-45FD-9D40-6B5F84F543BB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 rotWithShape="1">
          <a:blip r:embed="rId3"/>
          <a:srcRect l="13099" r="3" b="3"/>
          <a:stretch/>
        </p:blipFill>
        <p:spPr>
          <a:xfrm>
            <a:off x="5169987" y="570421"/>
            <a:ext cx="3974013" cy="4573079"/>
          </a:xfrm>
          <a:custGeom>
            <a:avLst/>
            <a:gdLst>
              <a:gd name="connsiteX0" fmla="*/ 3120528 w 5298683"/>
              <a:gd name="connsiteY0" fmla="*/ 0 h 6097438"/>
              <a:gd name="connsiteX1" fmla="*/ 5105473 w 5298683"/>
              <a:gd name="connsiteY1" fmla="*/ 712577 h 6097438"/>
              <a:gd name="connsiteX2" fmla="*/ 5298683 w 5298683"/>
              <a:gd name="connsiteY2" fmla="*/ 888178 h 6097438"/>
              <a:gd name="connsiteX3" fmla="*/ 5298683 w 5298683"/>
              <a:gd name="connsiteY3" fmla="*/ 5352876 h 6097438"/>
              <a:gd name="connsiteX4" fmla="*/ 5105473 w 5298683"/>
              <a:gd name="connsiteY4" fmla="*/ 5528477 h 6097438"/>
              <a:gd name="connsiteX5" fmla="*/ 4335177 w 5298683"/>
              <a:gd name="connsiteY5" fmla="*/ 5995828 h 6097438"/>
              <a:gd name="connsiteX6" fmla="*/ 4057556 w 5298683"/>
              <a:gd name="connsiteY6" fmla="*/ 6097438 h 6097438"/>
              <a:gd name="connsiteX7" fmla="*/ 2183499 w 5298683"/>
              <a:gd name="connsiteY7" fmla="*/ 6097438 h 6097438"/>
              <a:gd name="connsiteX8" fmla="*/ 1905878 w 5298683"/>
              <a:gd name="connsiteY8" fmla="*/ 5995828 h 6097438"/>
              <a:gd name="connsiteX9" fmla="*/ 0 w 5298683"/>
              <a:gd name="connsiteY9" fmla="*/ 3120527 h 6097438"/>
              <a:gd name="connsiteX10" fmla="*/ 3120528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80EDBCFA-1115-4024-9C3F-03F8F797D82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9439" y="1713487"/>
            <a:ext cx="2747324" cy="194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91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58BC1B-E06D-4B74-B911-14C701446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39502"/>
            <a:ext cx="8175143" cy="4087573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6485F91-0AA9-46FC-85D4-5CE266E51D6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69748" y="4126542"/>
            <a:ext cx="1616849" cy="114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67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CB5B40-C837-4E0F-89D1-102944FC1CA3}"/>
              </a:ext>
            </a:extLst>
          </p:cNvPr>
          <p:cNvSpPr txBox="1"/>
          <p:nvPr/>
        </p:nvSpPr>
        <p:spPr>
          <a:xfrm>
            <a:off x="1619672" y="120366"/>
            <a:ext cx="7420599" cy="7734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Connecting to the Graph API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58BC1B-E06D-4B74-B911-14C701446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19" y="2024609"/>
            <a:ext cx="3802037" cy="1901019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85115" y="1413033"/>
            <a:ext cx="2456751" cy="2139981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41866" y="2416896"/>
            <a:ext cx="2432214" cy="2121117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B3647-7441-421C-915F-1295F4692341}"/>
              </a:ext>
            </a:extLst>
          </p:cNvPr>
          <p:cNvSpPr txBox="1"/>
          <p:nvPr/>
        </p:nvSpPr>
        <p:spPr>
          <a:xfrm>
            <a:off x="5836029" y="1709363"/>
            <a:ext cx="2720298" cy="25403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REST-calls via Invoke-</a:t>
            </a:r>
            <a:r>
              <a:rPr lang="en-US" sz="1300" dirty="0" err="1"/>
              <a:t>RestMethod</a:t>
            </a:r>
            <a:endParaRPr lang="en-US" sz="13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Authentication through token in the header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Registered App in </a:t>
            </a:r>
            <a:r>
              <a:rPr lang="en-US" sz="1300" dirty="0" err="1"/>
              <a:t>AzureAD</a:t>
            </a:r>
            <a:r>
              <a:rPr lang="en-US" sz="1300" dirty="0"/>
              <a:t> for access rights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 err="1"/>
              <a:t>Authentcation</a:t>
            </a:r>
            <a:r>
              <a:rPr lang="en-US" sz="1300" dirty="0"/>
              <a:t> examples to be found on GitHub: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https://github.com/microsoftgraph/powershell-intune-samples</a:t>
            </a:r>
            <a:endParaRPr lang="en-US" sz="1300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ADBE61E-BA1B-45D8-B5A3-ACF03E2560D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69748" y="4126542"/>
            <a:ext cx="1616849" cy="114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3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CB5B40-C837-4E0F-89D1-102944FC1CA3}"/>
              </a:ext>
            </a:extLst>
          </p:cNvPr>
          <p:cNvSpPr txBox="1"/>
          <p:nvPr/>
        </p:nvSpPr>
        <p:spPr>
          <a:xfrm>
            <a:off x="1619672" y="120366"/>
            <a:ext cx="7420599" cy="7734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Connecting to the Graph API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58BC1B-E06D-4B74-B911-14C701446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19" y="2024609"/>
            <a:ext cx="3802037" cy="1901019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85115" y="1413033"/>
            <a:ext cx="2456751" cy="2139981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41866" y="2416896"/>
            <a:ext cx="2432214" cy="2121117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B3647-7441-421C-915F-1295F4692341}"/>
              </a:ext>
            </a:extLst>
          </p:cNvPr>
          <p:cNvSpPr txBox="1"/>
          <p:nvPr/>
        </p:nvSpPr>
        <p:spPr>
          <a:xfrm>
            <a:off x="5836029" y="1709363"/>
            <a:ext cx="2720298" cy="25403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9AA664-7CBE-41B5-870C-4D5FE6FE71CB}"/>
              </a:ext>
            </a:extLst>
          </p:cNvPr>
          <p:cNvSpPr/>
          <p:nvPr/>
        </p:nvSpPr>
        <p:spPr>
          <a:xfrm>
            <a:off x="5836029" y="2355726"/>
            <a:ext cx="3347864" cy="1763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GET, POST, PATCH, etc.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Documentation: </a:t>
            </a:r>
            <a:r>
              <a:rPr lang="LID4096" sz="1300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https://developer.microsoft.com/en-us/graph/docs/concepts/overview</a:t>
            </a:r>
            <a:endParaRPr lang="en-US" sz="1300" dirty="0">
              <a:solidFill>
                <a:schemeClr val="accent2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Graph Explorer: </a:t>
            </a:r>
            <a:r>
              <a:rPr lang="LID4096" sz="1300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https://developer.microsoft.com/en-us/graph/graph-explorer</a:t>
            </a:r>
            <a:endParaRPr lang="en-US" sz="1300" dirty="0">
              <a:solidFill>
                <a:schemeClr val="accent2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In- and Output based on JSON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0059990-E204-43E2-A55C-2857AB90D12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69748" y="4126542"/>
            <a:ext cx="1616849" cy="114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227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6F93FC-7D53-4F1E-A0DA-41608EF2665A}"/>
              </a:ext>
            </a:extLst>
          </p:cNvPr>
          <p:cNvSpPr txBox="1"/>
          <p:nvPr/>
        </p:nvSpPr>
        <p:spPr>
          <a:xfrm>
            <a:off x="35496" y="2535682"/>
            <a:ext cx="110993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i="1" dirty="0"/>
              <a:t>https://graph.microsoft.com/beta/users</a:t>
            </a:r>
            <a:endParaRPr lang="LID4096" sz="40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3329D5-A4CF-4B85-B418-6E6AC801744A}"/>
              </a:ext>
            </a:extLst>
          </p:cNvPr>
          <p:cNvSpPr txBox="1"/>
          <p:nvPr/>
        </p:nvSpPr>
        <p:spPr>
          <a:xfrm rot="16200000">
            <a:off x="3511046" y="1777419"/>
            <a:ext cx="40010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/>
              <a:t>}</a:t>
            </a:r>
            <a:endParaRPr lang="LID4096" sz="8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6FA0F7-4376-4178-8A43-FA2848DA85B9}"/>
              </a:ext>
            </a:extLst>
          </p:cNvPr>
          <p:cNvSpPr txBox="1"/>
          <p:nvPr/>
        </p:nvSpPr>
        <p:spPr>
          <a:xfrm rot="5400000">
            <a:off x="6143472" y="3281342"/>
            <a:ext cx="15853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/>
              <a:t>}</a:t>
            </a:r>
            <a:endParaRPr lang="LID4096" sz="6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00ECC1-C7C6-4186-A21C-B410F1A2FF95}"/>
              </a:ext>
            </a:extLst>
          </p:cNvPr>
          <p:cNvSpPr txBox="1"/>
          <p:nvPr/>
        </p:nvSpPr>
        <p:spPr>
          <a:xfrm rot="16200000">
            <a:off x="7612108" y="1871389"/>
            <a:ext cx="8640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/>
              <a:t>}</a:t>
            </a:r>
            <a:endParaRPr lang="LID4096" sz="6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890A6-CC4A-4B82-A7F9-CB46DFD59317}"/>
              </a:ext>
            </a:extLst>
          </p:cNvPr>
          <p:cNvSpPr txBox="1"/>
          <p:nvPr/>
        </p:nvSpPr>
        <p:spPr>
          <a:xfrm>
            <a:off x="3491880" y="1892214"/>
            <a:ext cx="1104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URL</a:t>
            </a:r>
            <a:endParaRPr lang="LID4096" sz="20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F83649-C909-49F6-A436-3EE055034A0D}"/>
              </a:ext>
            </a:extLst>
          </p:cNvPr>
          <p:cNvSpPr txBox="1"/>
          <p:nvPr/>
        </p:nvSpPr>
        <p:spPr>
          <a:xfrm>
            <a:off x="6222670" y="3382766"/>
            <a:ext cx="2061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VERSION</a:t>
            </a:r>
            <a:endParaRPr lang="LID4096" sz="20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E723AA-F823-4F47-886E-0E50BC248C60}"/>
              </a:ext>
            </a:extLst>
          </p:cNvPr>
          <p:cNvSpPr txBox="1"/>
          <p:nvPr/>
        </p:nvSpPr>
        <p:spPr>
          <a:xfrm>
            <a:off x="7448210" y="2171640"/>
            <a:ext cx="2558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RESOURCE</a:t>
            </a:r>
            <a:endParaRPr lang="LID4096" sz="2000" dirty="0">
              <a:solidFill>
                <a:srgbClr val="FF0000"/>
              </a:solidFill>
            </a:endParaRP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6EC9A915-48BD-4DAF-BEC5-DA48760D5E4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69748" y="4126542"/>
            <a:ext cx="1616849" cy="114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24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6F93FC-7D53-4F1E-A0DA-41608EF2665A}"/>
              </a:ext>
            </a:extLst>
          </p:cNvPr>
          <p:cNvSpPr txBox="1"/>
          <p:nvPr/>
        </p:nvSpPr>
        <p:spPr>
          <a:xfrm>
            <a:off x="35496" y="2535682"/>
            <a:ext cx="110993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i="1" dirty="0"/>
              <a:t>https://graph.microsoft.com/beta/drives</a:t>
            </a:r>
            <a:endParaRPr lang="LID4096" sz="40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3329D5-A4CF-4B85-B418-6E6AC801744A}"/>
              </a:ext>
            </a:extLst>
          </p:cNvPr>
          <p:cNvSpPr txBox="1"/>
          <p:nvPr/>
        </p:nvSpPr>
        <p:spPr>
          <a:xfrm rot="16200000">
            <a:off x="3511046" y="1777419"/>
            <a:ext cx="40010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/>
              <a:t>}</a:t>
            </a:r>
            <a:endParaRPr lang="LID4096" sz="8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6FA0F7-4376-4178-8A43-FA2848DA85B9}"/>
              </a:ext>
            </a:extLst>
          </p:cNvPr>
          <p:cNvSpPr txBox="1"/>
          <p:nvPr/>
        </p:nvSpPr>
        <p:spPr>
          <a:xfrm rot="5400000">
            <a:off x="6143472" y="3281342"/>
            <a:ext cx="15853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/>
              <a:t>}</a:t>
            </a:r>
            <a:endParaRPr lang="LID4096" sz="6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00ECC1-C7C6-4186-A21C-B410F1A2FF95}"/>
              </a:ext>
            </a:extLst>
          </p:cNvPr>
          <p:cNvSpPr txBox="1"/>
          <p:nvPr/>
        </p:nvSpPr>
        <p:spPr>
          <a:xfrm rot="16200000">
            <a:off x="7612108" y="1871389"/>
            <a:ext cx="8640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/>
              <a:t>}</a:t>
            </a:r>
            <a:endParaRPr lang="LID4096" sz="6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890A6-CC4A-4B82-A7F9-CB46DFD59317}"/>
              </a:ext>
            </a:extLst>
          </p:cNvPr>
          <p:cNvSpPr txBox="1"/>
          <p:nvPr/>
        </p:nvSpPr>
        <p:spPr>
          <a:xfrm>
            <a:off x="3491880" y="1892214"/>
            <a:ext cx="1104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URL</a:t>
            </a:r>
            <a:endParaRPr lang="LID4096" sz="20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F83649-C909-49F6-A436-3EE055034A0D}"/>
              </a:ext>
            </a:extLst>
          </p:cNvPr>
          <p:cNvSpPr txBox="1"/>
          <p:nvPr/>
        </p:nvSpPr>
        <p:spPr>
          <a:xfrm>
            <a:off x="6222670" y="3382766"/>
            <a:ext cx="2061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VERSION</a:t>
            </a:r>
            <a:endParaRPr lang="LID4096" sz="20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E723AA-F823-4F47-886E-0E50BC248C60}"/>
              </a:ext>
            </a:extLst>
          </p:cNvPr>
          <p:cNvSpPr txBox="1"/>
          <p:nvPr/>
        </p:nvSpPr>
        <p:spPr>
          <a:xfrm>
            <a:off x="7448210" y="2171640"/>
            <a:ext cx="2558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RESOURCE</a:t>
            </a:r>
            <a:endParaRPr lang="LID4096" sz="2000" dirty="0">
              <a:solidFill>
                <a:srgbClr val="FF0000"/>
              </a:solidFill>
            </a:endParaRP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CB6F0982-66DC-4B92-87AB-EA44C3B8382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69748" y="4126542"/>
            <a:ext cx="1616849" cy="114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60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6F93FC-7D53-4F1E-A0DA-41608EF2665A}"/>
              </a:ext>
            </a:extLst>
          </p:cNvPr>
          <p:cNvSpPr txBox="1"/>
          <p:nvPr/>
        </p:nvSpPr>
        <p:spPr>
          <a:xfrm>
            <a:off x="35496" y="2535682"/>
            <a:ext cx="110993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i="1" dirty="0"/>
              <a:t>https://graph.microsoft.com/beta/groups</a:t>
            </a:r>
            <a:endParaRPr lang="LID4096" sz="40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3329D5-A4CF-4B85-B418-6E6AC801744A}"/>
              </a:ext>
            </a:extLst>
          </p:cNvPr>
          <p:cNvSpPr txBox="1"/>
          <p:nvPr/>
        </p:nvSpPr>
        <p:spPr>
          <a:xfrm rot="16200000">
            <a:off x="3511046" y="1777419"/>
            <a:ext cx="40010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/>
              <a:t>}</a:t>
            </a:r>
            <a:endParaRPr lang="LID4096" sz="8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6FA0F7-4376-4178-8A43-FA2848DA85B9}"/>
              </a:ext>
            </a:extLst>
          </p:cNvPr>
          <p:cNvSpPr txBox="1"/>
          <p:nvPr/>
        </p:nvSpPr>
        <p:spPr>
          <a:xfrm rot="5400000">
            <a:off x="6143472" y="3281342"/>
            <a:ext cx="15853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/>
              <a:t>}</a:t>
            </a:r>
            <a:endParaRPr lang="LID4096" sz="6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00ECC1-C7C6-4186-A21C-B410F1A2FF95}"/>
              </a:ext>
            </a:extLst>
          </p:cNvPr>
          <p:cNvSpPr txBox="1"/>
          <p:nvPr/>
        </p:nvSpPr>
        <p:spPr>
          <a:xfrm rot="16200000">
            <a:off x="7612108" y="1871389"/>
            <a:ext cx="8640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/>
              <a:t>}</a:t>
            </a:r>
            <a:endParaRPr lang="LID4096" sz="6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890A6-CC4A-4B82-A7F9-CB46DFD59317}"/>
              </a:ext>
            </a:extLst>
          </p:cNvPr>
          <p:cNvSpPr txBox="1"/>
          <p:nvPr/>
        </p:nvSpPr>
        <p:spPr>
          <a:xfrm>
            <a:off x="3491880" y="1892214"/>
            <a:ext cx="1104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URL</a:t>
            </a:r>
            <a:endParaRPr lang="LID4096" sz="20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F83649-C909-49F6-A436-3EE055034A0D}"/>
              </a:ext>
            </a:extLst>
          </p:cNvPr>
          <p:cNvSpPr txBox="1"/>
          <p:nvPr/>
        </p:nvSpPr>
        <p:spPr>
          <a:xfrm>
            <a:off x="6222670" y="3382766"/>
            <a:ext cx="2061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VERSION</a:t>
            </a:r>
            <a:endParaRPr lang="LID4096" sz="20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E723AA-F823-4F47-886E-0E50BC248C60}"/>
              </a:ext>
            </a:extLst>
          </p:cNvPr>
          <p:cNvSpPr txBox="1"/>
          <p:nvPr/>
        </p:nvSpPr>
        <p:spPr>
          <a:xfrm>
            <a:off x="7448210" y="2171640"/>
            <a:ext cx="2558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RESOURCE</a:t>
            </a:r>
            <a:endParaRPr lang="LID4096" sz="2000" dirty="0">
              <a:solidFill>
                <a:srgbClr val="FF0000"/>
              </a:solidFill>
            </a:endParaRP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F1FEC364-39BE-47DF-A524-B34E6031277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69748" y="4126542"/>
            <a:ext cx="1616849" cy="114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99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D4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olar bear looking at the camera&#10;&#10;Description automatically generated">
            <a:extLst>
              <a:ext uri="{FF2B5EF4-FFF2-40B4-BE49-F238E27FC236}">
                <a16:creationId xmlns:a16="http://schemas.microsoft.com/office/drawing/2014/main" id="{E068E432-C236-42CE-9053-320F92C39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421" y="482600"/>
            <a:ext cx="6283156" cy="417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304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angepast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1E347F"/>
      </a:accent1>
      <a:accent2>
        <a:srgbClr val="00B5EE"/>
      </a:accent2>
      <a:accent3>
        <a:srgbClr val="0088D2"/>
      </a:accent3>
      <a:accent4>
        <a:srgbClr val="0091A4"/>
      </a:accent4>
      <a:accent5>
        <a:srgbClr val="7AC6DD"/>
      </a:accent5>
      <a:accent6>
        <a:srgbClr val="BDE2EA"/>
      </a:accent6>
      <a:hlink>
        <a:srgbClr val="FFFFFF"/>
      </a:hlink>
      <a:folHlink>
        <a:srgbClr val="BDE2EA"/>
      </a:folHlink>
    </a:clrScheme>
    <a:fontScheme name="Aangepast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CD65CADBD20F44B823D3A456FEF9B1" ma:contentTypeVersion="8" ma:contentTypeDescription="Een nieuw document maken." ma:contentTypeScope="" ma:versionID="7ea61b0379bedff1a1822fd367d1253e">
  <xsd:schema xmlns:xsd="http://www.w3.org/2001/XMLSchema" xmlns:xs="http://www.w3.org/2001/XMLSchema" xmlns:p="http://schemas.microsoft.com/office/2006/metadata/properties" xmlns:ns2="5891958d-2370-4526-82cd-f303136956a2" xmlns:ns3="042fe71a-d378-40e6-b588-f343e11f8b3b" targetNamespace="http://schemas.microsoft.com/office/2006/metadata/properties" ma:root="true" ma:fieldsID="efb14b32357b5daac7b568b07c65d59c" ns2:_="" ns3:_="">
    <xsd:import namespace="5891958d-2370-4526-82cd-f303136956a2"/>
    <xsd:import namespace="042fe71a-d378-40e6-b588-f343e11f8b3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91958d-2370-4526-82cd-f303136956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2fe71a-d378-40e6-b588-f343e11f8b3b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C6E6C8C-8618-4625-8035-D14629DF4F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2AE94C-95AF-4F6A-BA3E-C493FB2999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91958d-2370-4526-82cd-f303136956a2"/>
    <ds:schemaRef ds:uri="042fe71a-d378-40e6-b588-f343e11f8b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C8D7A20-A155-436B-A2F8-2525C353C975}">
  <ds:schemaRefs>
    <ds:schemaRef ds:uri="http://purl.org/dc/elements/1.1/"/>
    <ds:schemaRef ds:uri="http://schemas.microsoft.com/office/2006/metadata/properties"/>
    <ds:schemaRef ds:uri="5891958d-2370-4526-82cd-f303136956a2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042fe71a-d378-40e6-b588-f343e11f8b3b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246</Words>
  <Application>Microsoft Office PowerPoint</Application>
  <PresentationFormat>On-screen Show (16:9)</PresentationFormat>
  <Paragraphs>50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Lucida Grande</vt:lpstr>
      <vt:lpstr>Segoe Light</vt:lpstr>
      <vt:lpstr>Segoe UI</vt:lpstr>
      <vt:lpstr>Segoe UI Light</vt:lpstr>
      <vt:lpstr>Office Theme</vt:lpstr>
      <vt:lpstr>A byte about Intune, PowerShell &amp; Graph API</vt:lpstr>
      <vt:lpstr>Ralph Eckhard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byte about Intune, PowerShell &amp; Graph API</dc:title>
  <dc:creator>Ralph Eckhard</dc:creator>
  <cp:lastModifiedBy>Ralph Eckhard</cp:lastModifiedBy>
  <cp:revision>1</cp:revision>
  <dcterms:created xsi:type="dcterms:W3CDTF">2019-06-04T18:21:06Z</dcterms:created>
  <dcterms:modified xsi:type="dcterms:W3CDTF">2019-06-04T18:25:18Z</dcterms:modified>
</cp:coreProperties>
</file>